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91" r:id="rId4"/>
    <p:sldId id="273" r:id="rId5"/>
    <p:sldId id="292" r:id="rId6"/>
    <p:sldId id="275" r:id="rId7"/>
    <p:sldId id="277" r:id="rId8"/>
    <p:sldId id="293" r:id="rId9"/>
    <p:sldId id="279" r:id="rId10"/>
    <p:sldId id="280" r:id="rId11"/>
    <p:sldId id="284" r:id="rId12"/>
    <p:sldId id="281" r:id="rId13"/>
    <p:sldId id="295" r:id="rId14"/>
    <p:sldId id="296" r:id="rId15"/>
    <p:sldId id="308" r:id="rId16"/>
    <p:sldId id="310" r:id="rId17"/>
    <p:sldId id="282" r:id="rId18"/>
    <p:sldId id="303" r:id="rId19"/>
    <p:sldId id="261" r:id="rId20"/>
    <p:sldId id="304" r:id="rId21"/>
    <p:sldId id="313" r:id="rId22"/>
    <p:sldId id="262" r:id="rId23"/>
    <p:sldId id="307" r:id="rId24"/>
    <p:sldId id="305" r:id="rId25"/>
    <p:sldId id="306" r:id="rId26"/>
    <p:sldId id="276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97B"/>
    <a:srgbClr val="316384"/>
    <a:srgbClr val="722285"/>
    <a:srgbClr val="993F99"/>
    <a:srgbClr val="A349A3"/>
    <a:srgbClr val="F4E8F4"/>
    <a:srgbClr val="98959D"/>
    <a:srgbClr val="4F4F5B"/>
    <a:srgbClr val="E1B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E4507-A0DC-495E-95E4-A5C09E8AC55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230E804-FDA6-4ACF-B709-65AB06BACD4D}">
      <dgm:prSet phldrT="[Texto]"/>
      <dgm:spPr/>
      <dgm:t>
        <a:bodyPr/>
        <a:lstStyle/>
        <a:p>
          <a:r>
            <a:rPr lang="es-MX" dirty="0"/>
            <a:t>Aspirante a candidatura independiente (ACI)</a:t>
          </a:r>
        </a:p>
      </dgm:t>
    </dgm:pt>
    <dgm:pt modelId="{89EBD02B-FCA9-484B-A124-0341A880F54B}" type="parTrans" cxnId="{2F0EE3CC-6008-47C3-8662-CBF4C5215E37}">
      <dgm:prSet/>
      <dgm:spPr/>
      <dgm:t>
        <a:bodyPr/>
        <a:lstStyle/>
        <a:p>
          <a:endParaRPr lang="es-MX"/>
        </a:p>
      </dgm:t>
    </dgm:pt>
    <dgm:pt modelId="{2F798624-D980-4D83-91B4-6942885D5757}" type="sibTrans" cxnId="{2F0EE3CC-6008-47C3-8662-CBF4C5215E37}">
      <dgm:prSet/>
      <dgm:spPr/>
      <dgm:t>
        <a:bodyPr/>
        <a:lstStyle/>
        <a:p>
          <a:endParaRPr lang="es-MX"/>
        </a:p>
      </dgm:t>
    </dgm:pt>
    <dgm:pt modelId="{D5819694-E8B7-4B55-BFBA-7F52709AFFC5}">
      <dgm:prSet phldrT="[Texto]"/>
      <dgm:spPr/>
      <dgm:t>
        <a:bodyPr/>
        <a:lstStyle/>
        <a:p>
          <a:r>
            <a:rPr lang="es-MX" dirty="0"/>
            <a:t>ACI obtiene derecho a registrarse en candidatura independiente.</a:t>
          </a:r>
        </a:p>
      </dgm:t>
    </dgm:pt>
    <dgm:pt modelId="{B4708C07-F00A-4DB4-B392-A66E88298092}" type="parTrans" cxnId="{6DAE695D-F9F0-4F74-9088-EE6888E78AA1}">
      <dgm:prSet/>
      <dgm:spPr/>
      <dgm:t>
        <a:bodyPr/>
        <a:lstStyle/>
        <a:p>
          <a:endParaRPr lang="es-MX"/>
        </a:p>
      </dgm:t>
    </dgm:pt>
    <dgm:pt modelId="{F2E52946-A857-4720-9750-659113F32E99}" type="sibTrans" cxnId="{6DAE695D-F9F0-4F74-9088-EE6888E78AA1}">
      <dgm:prSet/>
      <dgm:spPr/>
      <dgm:t>
        <a:bodyPr/>
        <a:lstStyle/>
        <a:p>
          <a:endParaRPr lang="es-MX"/>
        </a:p>
      </dgm:t>
    </dgm:pt>
    <dgm:pt modelId="{F3363138-3357-4ADE-B63B-EA8C0A093EAA}">
      <dgm:prSet phldrT="[Texto]"/>
      <dgm:spPr/>
      <dgm:t>
        <a:bodyPr/>
        <a:lstStyle/>
        <a:p>
          <a:r>
            <a:rPr lang="es-MX" dirty="0"/>
            <a:t>UTF del INE continua seguimiento en el SIF</a:t>
          </a:r>
        </a:p>
      </dgm:t>
    </dgm:pt>
    <dgm:pt modelId="{32A6A51E-B48B-41F6-AD48-31069F272BAC}" type="parTrans" cxnId="{96DA7CCA-2C9C-44A7-8867-982D0A529D44}">
      <dgm:prSet/>
      <dgm:spPr/>
      <dgm:t>
        <a:bodyPr/>
        <a:lstStyle/>
        <a:p>
          <a:endParaRPr lang="es-MX"/>
        </a:p>
      </dgm:t>
    </dgm:pt>
    <dgm:pt modelId="{53BE2EE8-FBB1-4E07-83F7-73306292E85A}" type="sibTrans" cxnId="{96DA7CCA-2C9C-44A7-8867-982D0A529D44}">
      <dgm:prSet/>
      <dgm:spPr/>
      <dgm:t>
        <a:bodyPr/>
        <a:lstStyle/>
        <a:p>
          <a:endParaRPr lang="es-MX"/>
        </a:p>
      </dgm:t>
    </dgm:pt>
    <dgm:pt modelId="{F2022B0E-E831-4CB6-A282-668D3A56218D}">
      <dgm:prSet phldrT="[Texto]"/>
      <dgm:spPr/>
      <dgm:t>
        <a:bodyPr/>
        <a:lstStyle/>
        <a:p>
          <a:r>
            <a:rPr lang="es-MX" dirty="0"/>
            <a:t>ACI no obtiene derecho a registrarse en candidatura independiente.</a:t>
          </a:r>
        </a:p>
      </dgm:t>
    </dgm:pt>
    <dgm:pt modelId="{98E0229C-48C5-4391-A280-1E47F043FE96}" type="parTrans" cxnId="{A791A250-3A22-4399-AF30-61A82181A613}">
      <dgm:prSet/>
      <dgm:spPr/>
      <dgm:t>
        <a:bodyPr/>
        <a:lstStyle/>
        <a:p>
          <a:endParaRPr lang="es-MX"/>
        </a:p>
      </dgm:t>
    </dgm:pt>
    <dgm:pt modelId="{B8D2F329-2061-4B08-B14B-7C1377294171}" type="sibTrans" cxnId="{A791A250-3A22-4399-AF30-61A82181A613}">
      <dgm:prSet/>
      <dgm:spPr/>
      <dgm:t>
        <a:bodyPr/>
        <a:lstStyle/>
        <a:p>
          <a:endParaRPr lang="es-MX"/>
        </a:p>
      </dgm:t>
    </dgm:pt>
    <dgm:pt modelId="{BD91F285-C391-4970-A119-69B725C3490A}">
      <dgm:prSet phldrT="[Texto]"/>
      <dgm:spPr/>
      <dgm:t>
        <a:bodyPr/>
        <a:lstStyle/>
        <a:p>
          <a:r>
            <a:rPr lang="es-MX" dirty="0"/>
            <a:t>UTF del IEEQ inicia seguimiento a disolución de A.C. </a:t>
          </a:r>
        </a:p>
      </dgm:t>
    </dgm:pt>
    <dgm:pt modelId="{C4B671CD-5361-4838-9ADA-C66C7E09C14E}" type="parTrans" cxnId="{802D684D-265E-4925-B8C0-3AEE88603C13}">
      <dgm:prSet/>
      <dgm:spPr/>
      <dgm:t>
        <a:bodyPr/>
        <a:lstStyle/>
        <a:p>
          <a:endParaRPr lang="es-MX"/>
        </a:p>
      </dgm:t>
    </dgm:pt>
    <dgm:pt modelId="{9F941FD4-7269-4A62-8324-29D2D17B0F7F}" type="sibTrans" cxnId="{802D684D-265E-4925-B8C0-3AEE88603C13}">
      <dgm:prSet/>
      <dgm:spPr/>
      <dgm:t>
        <a:bodyPr/>
        <a:lstStyle/>
        <a:p>
          <a:endParaRPr lang="es-MX"/>
        </a:p>
      </dgm:t>
    </dgm:pt>
    <dgm:pt modelId="{8E6D5E00-0DFB-4186-81F8-02F67C29C0F2}" type="asst">
      <dgm:prSet/>
      <dgm:spPr/>
      <dgm:t>
        <a:bodyPr/>
        <a:lstStyle/>
        <a:p>
          <a:r>
            <a:rPr lang="es-MX" dirty="0"/>
            <a:t>UTF de IEEQ notifica a ACI de sus obligaciones RFIEEQ</a:t>
          </a:r>
        </a:p>
      </dgm:t>
    </dgm:pt>
    <dgm:pt modelId="{9BFDEBE1-BCD3-4F65-AD79-1F79B4300DD6}" type="parTrans" cxnId="{7CB08B5B-5A67-4D95-B234-E40DDDE371A5}">
      <dgm:prSet/>
      <dgm:spPr/>
      <dgm:t>
        <a:bodyPr/>
        <a:lstStyle/>
        <a:p>
          <a:endParaRPr lang="es-MX"/>
        </a:p>
      </dgm:t>
    </dgm:pt>
    <dgm:pt modelId="{A5DC066B-78ED-4993-AA6F-C85AB31FA127}" type="sibTrans" cxnId="{7CB08B5B-5A67-4D95-B234-E40DDDE371A5}">
      <dgm:prSet/>
      <dgm:spPr/>
      <dgm:t>
        <a:bodyPr/>
        <a:lstStyle/>
        <a:p>
          <a:endParaRPr lang="es-MX"/>
        </a:p>
      </dgm:t>
    </dgm:pt>
    <dgm:pt modelId="{60F2F020-953B-49D3-BFC4-635AB02C9123}" type="pres">
      <dgm:prSet presAssocID="{A2CE4507-A0DC-495E-95E4-A5C09E8AC5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00FD4D-9CA4-407D-9D53-881F4D96ECA8}" type="pres">
      <dgm:prSet presAssocID="{D230E804-FDA6-4ACF-B709-65AB06BACD4D}" presName="hierRoot1" presStyleCnt="0">
        <dgm:presLayoutVars>
          <dgm:hierBranch val="init"/>
        </dgm:presLayoutVars>
      </dgm:prSet>
      <dgm:spPr/>
    </dgm:pt>
    <dgm:pt modelId="{2E24268D-F758-4F5D-A6E7-452321AFE6E8}" type="pres">
      <dgm:prSet presAssocID="{D230E804-FDA6-4ACF-B709-65AB06BACD4D}" presName="rootComposite1" presStyleCnt="0"/>
      <dgm:spPr/>
    </dgm:pt>
    <dgm:pt modelId="{8A3F71C0-EA64-4E48-BB45-A57A765966A1}" type="pres">
      <dgm:prSet presAssocID="{D230E804-FDA6-4ACF-B709-65AB06BACD4D}" presName="rootText1" presStyleLbl="node0" presStyleIdx="0" presStyleCnt="1" custScaleX="129422" custScaleY="239159">
        <dgm:presLayoutVars>
          <dgm:chPref val="3"/>
        </dgm:presLayoutVars>
      </dgm:prSet>
      <dgm:spPr/>
    </dgm:pt>
    <dgm:pt modelId="{8F64DC7B-16B3-4801-B090-6E2C55B4FC09}" type="pres">
      <dgm:prSet presAssocID="{D230E804-FDA6-4ACF-B709-65AB06BACD4D}" presName="rootConnector1" presStyleLbl="node1" presStyleIdx="0" presStyleCnt="0"/>
      <dgm:spPr/>
    </dgm:pt>
    <dgm:pt modelId="{638978C8-7815-4648-A02B-E24C2920ED84}" type="pres">
      <dgm:prSet presAssocID="{D230E804-FDA6-4ACF-B709-65AB06BACD4D}" presName="hierChild2" presStyleCnt="0"/>
      <dgm:spPr/>
    </dgm:pt>
    <dgm:pt modelId="{029EF740-53E0-4151-9CBB-E3DA15DA5549}" type="pres">
      <dgm:prSet presAssocID="{B4708C07-F00A-4DB4-B392-A66E88298092}" presName="Name64" presStyleLbl="parChTrans1D2" presStyleIdx="0" presStyleCnt="3"/>
      <dgm:spPr/>
    </dgm:pt>
    <dgm:pt modelId="{A48B90D0-2999-4631-9A90-445A375B387C}" type="pres">
      <dgm:prSet presAssocID="{D5819694-E8B7-4B55-BFBA-7F52709AFFC5}" presName="hierRoot2" presStyleCnt="0">
        <dgm:presLayoutVars>
          <dgm:hierBranch val="init"/>
        </dgm:presLayoutVars>
      </dgm:prSet>
      <dgm:spPr/>
    </dgm:pt>
    <dgm:pt modelId="{DD0943B0-85A6-4C4B-B404-6B6193096D9D}" type="pres">
      <dgm:prSet presAssocID="{D5819694-E8B7-4B55-BFBA-7F52709AFFC5}" presName="rootComposite" presStyleCnt="0"/>
      <dgm:spPr/>
    </dgm:pt>
    <dgm:pt modelId="{557C0A5E-883F-4CE7-8921-51E752443F99}" type="pres">
      <dgm:prSet presAssocID="{D5819694-E8B7-4B55-BFBA-7F52709AFFC5}" presName="rootText" presStyleLbl="node2" presStyleIdx="0" presStyleCnt="2" custScaleX="128461" custScaleY="217305">
        <dgm:presLayoutVars>
          <dgm:chPref val="3"/>
        </dgm:presLayoutVars>
      </dgm:prSet>
      <dgm:spPr/>
    </dgm:pt>
    <dgm:pt modelId="{6247DBAB-C775-44D8-81A7-948C9D881787}" type="pres">
      <dgm:prSet presAssocID="{D5819694-E8B7-4B55-BFBA-7F52709AFFC5}" presName="rootConnector" presStyleLbl="node2" presStyleIdx="0" presStyleCnt="2"/>
      <dgm:spPr/>
    </dgm:pt>
    <dgm:pt modelId="{EB1BF5B1-9C77-42DA-A4BC-C31FFF502260}" type="pres">
      <dgm:prSet presAssocID="{D5819694-E8B7-4B55-BFBA-7F52709AFFC5}" presName="hierChild4" presStyleCnt="0"/>
      <dgm:spPr/>
    </dgm:pt>
    <dgm:pt modelId="{004EA3C8-9B6F-4B52-B9F5-DB779774AF33}" type="pres">
      <dgm:prSet presAssocID="{32A6A51E-B48B-41F6-AD48-31069F272BAC}" presName="Name64" presStyleLbl="parChTrans1D3" presStyleIdx="0" presStyleCnt="2"/>
      <dgm:spPr/>
    </dgm:pt>
    <dgm:pt modelId="{B8146DCE-4749-4D2A-A25D-7556911F43C2}" type="pres">
      <dgm:prSet presAssocID="{F3363138-3357-4ADE-B63B-EA8C0A093EAA}" presName="hierRoot2" presStyleCnt="0">
        <dgm:presLayoutVars>
          <dgm:hierBranch val="init"/>
        </dgm:presLayoutVars>
      </dgm:prSet>
      <dgm:spPr/>
    </dgm:pt>
    <dgm:pt modelId="{880FD03A-FBC6-4477-930C-35B7F89999E6}" type="pres">
      <dgm:prSet presAssocID="{F3363138-3357-4ADE-B63B-EA8C0A093EAA}" presName="rootComposite" presStyleCnt="0"/>
      <dgm:spPr/>
    </dgm:pt>
    <dgm:pt modelId="{070B34C3-FC61-4CA1-A502-733497EBB0EC}" type="pres">
      <dgm:prSet presAssocID="{F3363138-3357-4ADE-B63B-EA8C0A093EAA}" presName="rootText" presStyleLbl="node3" presStyleIdx="0" presStyleCnt="2" custScaleX="114096" custScaleY="201436">
        <dgm:presLayoutVars>
          <dgm:chPref val="3"/>
        </dgm:presLayoutVars>
      </dgm:prSet>
      <dgm:spPr/>
    </dgm:pt>
    <dgm:pt modelId="{29DC800E-79AD-41C1-ACFE-9A9C2AFE8DDA}" type="pres">
      <dgm:prSet presAssocID="{F3363138-3357-4ADE-B63B-EA8C0A093EAA}" presName="rootConnector" presStyleLbl="node3" presStyleIdx="0" presStyleCnt="2"/>
      <dgm:spPr/>
    </dgm:pt>
    <dgm:pt modelId="{B6DA1375-B897-45A2-BC75-700F0C96E3BF}" type="pres">
      <dgm:prSet presAssocID="{F3363138-3357-4ADE-B63B-EA8C0A093EAA}" presName="hierChild4" presStyleCnt="0"/>
      <dgm:spPr/>
    </dgm:pt>
    <dgm:pt modelId="{E46F915C-B997-4CC5-9546-9AFD45DBDA46}" type="pres">
      <dgm:prSet presAssocID="{F3363138-3357-4ADE-B63B-EA8C0A093EAA}" presName="hierChild5" presStyleCnt="0"/>
      <dgm:spPr/>
    </dgm:pt>
    <dgm:pt modelId="{1DF3DE42-B4D6-4B2F-BB8A-110B9AF68F2D}" type="pres">
      <dgm:prSet presAssocID="{D5819694-E8B7-4B55-BFBA-7F52709AFFC5}" presName="hierChild5" presStyleCnt="0"/>
      <dgm:spPr/>
    </dgm:pt>
    <dgm:pt modelId="{08ECC7D4-CB75-4073-A98D-75DFAF771629}" type="pres">
      <dgm:prSet presAssocID="{98E0229C-48C5-4391-A280-1E47F043FE96}" presName="Name64" presStyleLbl="parChTrans1D2" presStyleIdx="1" presStyleCnt="3"/>
      <dgm:spPr/>
    </dgm:pt>
    <dgm:pt modelId="{6C0575AB-C649-4ADA-A8AF-87CFFEA29543}" type="pres">
      <dgm:prSet presAssocID="{F2022B0E-E831-4CB6-A282-668D3A56218D}" presName="hierRoot2" presStyleCnt="0">
        <dgm:presLayoutVars>
          <dgm:hierBranch val="init"/>
        </dgm:presLayoutVars>
      </dgm:prSet>
      <dgm:spPr/>
    </dgm:pt>
    <dgm:pt modelId="{439FC0A2-7F16-4075-81D0-B690C374638C}" type="pres">
      <dgm:prSet presAssocID="{F2022B0E-E831-4CB6-A282-668D3A56218D}" presName="rootComposite" presStyleCnt="0"/>
      <dgm:spPr/>
    </dgm:pt>
    <dgm:pt modelId="{EB224E16-599A-4A02-9A4E-47B67D1653CA}" type="pres">
      <dgm:prSet presAssocID="{F2022B0E-E831-4CB6-A282-668D3A56218D}" presName="rootText" presStyleLbl="node2" presStyleIdx="1" presStyleCnt="2" custScaleX="131607" custScaleY="197100">
        <dgm:presLayoutVars>
          <dgm:chPref val="3"/>
        </dgm:presLayoutVars>
      </dgm:prSet>
      <dgm:spPr/>
    </dgm:pt>
    <dgm:pt modelId="{3AE9452C-B0BA-4630-BBC8-BDF9AD25A438}" type="pres">
      <dgm:prSet presAssocID="{F2022B0E-E831-4CB6-A282-668D3A56218D}" presName="rootConnector" presStyleLbl="node2" presStyleIdx="1" presStyleCnt="2"/>
      <dgm:spPr/>
    </dgm:pt>
    <dgm:pt modelId="{8CC297A5-49C7-49ED-A5BE-A71AC1BD77DF}" type="pres">
      <dgm:prSet presAssocID="{F2022B0E-E831-4CB6-A282-668D3A56218D}" presName="hierChild4" presStyleCnt="0"/>
      <dgm:spPr/>
    </dgm:pt>
    <dgm:pt modelId="{4E08BC95-EB15-4517-A266-E19A07702BBF}" type="pres">
      <dgm:prSet presAssocID="{C4B671CD-5361-4838-9ADA-C66C7E09C14E}" presName="Name64" presStyleLbl="parChTrans1D3" presStyleIdx="1" presStyleCnt="2"/>
      <dgm:spPr/>
    </dgm:pt>
    <dgm:pt modelId="{3BBAAB34-FBD2-4861-AC98-F355589EA080}" type="pres">
      <dgm:prSet presAssocID="{BD91F285-C391-4970-A119-69B725C3490A}" presName="hierRoot2" presStyleCnt="0">
        <dgm:presLayoutVars>
          <dgm:hierBranch val="init"/>
        </dgm:presLayoutVars>
      </dgm:prSet>
      <dgm:spPr/>
    </dgm:pt>
    <dgm:pt modelId="{A2DEF875-50DB-405D-AB3C-45334271B7FD}" type="pres">
      <dgm:prSet presAssocID="{BD91F285-C391-4970-A119-69B725C3490A}" presName="rootComposite" presStyleCnt="0"/>
      <dgm:spPr/>
    </dgm:pt>
    <dgm:pt modelId="{BBEAA652-F79A-4654-9D14-FAEE689A3B13}" type="pres">
      <dgm:prSet presAssocID="{BD91F285-C391-4970-A119-69B725C3490A}" presName="rootText" presStyleLbl="node3" presStyleIdx="1" presStyleCnt="2" custScaleX="114050" custScaleY="204166">
        <dgm:presLayoutVars>
          <dgm:chPref val="3"/>
        </dgm:presLayoutVars>
      </dgm:prSet>
      <dgm:spPr/>
    </dgm:pt>
    <dgm:pt modelId="{1E97F0F3-45D9-420C-9893-7F8055B77732}" type="pres">
      <dgm:prSet presAssocID="{BD91F285-C391-4970-A119-69B725C3490A}" presName="rootConnector" presStyleLbl="node3" presStyleIdx="1" presStyleCnt="2"/>
      <dgm:spPr/>
    </dgm:pt>
    <dgm:pt modelId="{AFB90886-7DDA-4316-B1DD-907B127EF7F3}" type="pres">
      <dgm:prSet presAssocID="{BD91F285-C391-4970-A119-69B725C3490A}" presName="hierChild4" presStyleCnt="0"/>
      <dgm:spPr/>
    </dgm:pt>
    <dgm:pt modelId="{BC12357F-DEE7-4C79-8AE9-653EA956DFD9}" type="pres">
      <dgm:prSet presAssocID="{BD91F285-C391-4970-A119-69B725C3490A}" presName="hierChild5" presStyleCnt="0"/>
      <dgm:spPr/>
    </dgm:pt>
    <dgm:pt modelId="{4E310416-AACF-4DF2-954D-6C993216CD53}" type="pres">
      <dgm:prSet presAssocID="{F2022B0E-E831-4CB6-A282-668D3A56218D}" presName="hierChild5" presStyleCnt="0"/>
      <dgm:spPr/>
    </dgm:pt>
    <dgm:pt modelId="{DC69DD22-C299-4FE4-8AF3-19C3532B24AF}" type="pres">
      <dgm:prSet presAssocID="{D230E804-FDA6-4ACF-B709-65AB06BACD4D}" presName="hierChild3" presStyleCnt="0"/>
      <dgm:spPr/>
    </dgm:pt>
    <dgm:pt modelId="{8386C4AB-0DC6-42AB-BF83-68E2BFCB96D0}" type="pres">
      <dgm:prSet presAssocID="{9BFDEBE1-BCD3-4F65-AD79-1F79B4300DD6}" presName="Name115" presStyleLbl="parChTrans1D2" presStyleIdx="2" presStyleCnt="3"/>
      <dgm:spPr/>
    </dgm:pt>
    <dgm:pt modelId="{027B8E91-BB1A-4780-BBA6-470ACA6E1190}" type="pres">
      <dgm:prSet presAssocID="{8E6D5E00-0DFB-4186-81F8-02F67C29C0F2}" presName="hierRoot3" presStyleCnt="0">
        <dgm:presLayoutVars>
          <dgm:hierBranch val="init"/>
        </dgm:presLayoutVars>
      </dgm:prSet>
      <dgm:spPr/>
    </dgm:pt>
    <dgm:pt modelId="{49FE075E-3A9A-4B57-981E-B39ADAA25E00}" type="pres">
      <dgm:prSet presAssocID="{8E6D5E00-0DFB-4186-81F8-02F67C29C0F2}" presName="rootComposite3" presStyleCnt="0"/>
      <dgm:spPr/>
    </dgm:pt>
    <dgm:pt modelId="{B623A6A1-99E8-4280-9EC9-C0C0000C59E2}" type="pres">
      <dgm:prSet presAssocID="{8E6D5E00-0DFB-4186-81F8-02F67C29C0F2}" presName="rootText3" presStyleLbl="asst1" presStyleIdx="0" presStyleCnt="1" custScaleX="119130" custScaleY="203171">
        <dgm:presLayoutVars>
          <dgm:chPref val="3"/>
        </dgm:presLayoutVars>
      </dgm:prSet>
      <dgm:spPr/>
    </dgm:pt>
    <dgm:pt modelId="{0406FF8A-8FC1-4BD9-9D51-0CDE8CF04ABB}" type="pres">
      <dgm:prSet presAssocID="{8E6D5E00-0DFB-4186-81F8-02F67C29C0F2}" presName="rootConnector3" presStyleLbl="asst1" presStyleIdx="0" presStyleCnt="1"/>
      <dgm:spPr/>
    </dgm:pt>
    <dgm:pt modelId="{8EA48D0D-591F-4391-B5CA-B054D444B86E}" type="pres">
      <dgm:prSet presAssocID="{8E6D5E00-0DFB-4186-81F8-02F67C29C0F2}" presName="hierChild6" presStyleCnt="0"/>
      <dgm:spPr/>
    </dgm:pt>
    <dgm:pt modelId="{FCE731D5-CE9B-4558-BBAC-5356B441856D}" type="pres">
      <dgm:prSet presAssocID="{8E6D5E00-0DFB-4186-81F8-02F67C29C0F2}" presName="hierChild7" presStyleCnt="0"/>
      <dgm:spPr/>
    </dgm:pt>
  </dgm:ptLst>
  <dgm:cxnLst>
    <dgm:cxn modelId="{7A072D04-D010-4063-82A3-74F689353CEE}" type="presOf" srcId="{32A6A51E-B48B-41F6-AD48-31069F272BAC}" destId="{004EA3C8-9B6F-4B52-B9F5-DB779774AF33}" srcOrd="0" destOrd="0" presId="urn:microsoft.com/office/officeart/2009/3/layout/HorizontalOrganizationChart"/>
    <dgm:cxn modelId="{281DA505-EE2E-4654-B96F-FCB992462EE1}" type="presOf" srcId="{F3363138-3357-4ADE-B63B-EA8C0A093EAA}" destId="{070B34C3-FC61-4CA1-A502-733497EBB0EC}" srcOrd="0" destOrd="0" presId="urn:microsoft.com/office/officeart/2009/3/layout/HorizontalOrganizationChart"/>
    <dgm:cxn modelId="{E6160F1B-9B6E-4E26-90B4-367FC198B8EC}" type="presOf" srcId="{8E6D5E00-0DFB-4186-81F8-02F67C29C0F2}" destId="{0406FF8A-8FC1-4BD9-9D51-0CDE8CF04ABB}" srcOrd="1" destOrd="0" presId="urn:microsoft.com/office/officeart/2009/3/layout/HorizontalOrganizationChart"/>
    <dgm:cxn modelId="{56158935-0AEB-4053-8944-DA3F01CDD935}" type="presOf" srcId="{8E6D5E00-0DFB-4186-81F8-02F67C29C0F2}" destId="{B623A6A1-99E8-4280-9EC9-C0C0000C59E2}" srcOrd="0" destOrd="0" presId="urn:microsoft.com/office/officeart/2009/3/layout/HorizontalOrganizationChart"/>
    <dgm:cxn modelId="{A676673B-72EC-4BCD-9927-DC084F7FC481}" type="presOf" srcId="{B4708C07-F00A-4DB4-B392-A66E88298092}" destId="{029EF740-53E0-4151-9CBB-E3DA15DA5549}" srcOrd="0" destOrd="0" presId="urn:microsoft.com/office/officeart/2009/3/layout/HorizontalOrganizationChart"/>
    <dgm:cxn modelId="{7CB08B5B-5A67-4D95-B234-E40DDDE371A5}" srcId="{D230E804-FDA6-4ACF-B709-65AB06BACD4D}" destId="{8E6D5E00-0DFB-4186-81F8-02F67C29C0F2}" srcOrd="2" destOrd="0" parTransId="{9BFDEBE1-BCD3-4F65-AD79-1F79B4300DD6}" sibTransId="{A5DC066B-78ED-4993-AA6F-C85AB31FA127}"/>
    <dgm:cxn modelId="{6DAE695D-F9F0-4F74-9088-EE6888E78AA1}" srcId="{D230E804-FDA6-4ACF-B709-65AB06BACD4D}" destId="{D5819694-E8B7-4B55-BFBA-7F52709AFFC5}" srcOrd="0" destOrd="0" parTransId="{B4708C07-F00A-4DB4-B392-A66E88298092}" sibTransId="{F2E52946-A857-4720-9750-659113F32E99}"/>
    <dgm:cxn modelId="{01630061-380F-4CCE-8349-E27CA4DBEBEA}" type="presOf" srcId="{D230E804-FDA6-4ACF-B709-65AB06BACD4D}" destId="{8F64DC7B-16B3-4801-B090-6E2C55B4FC09}" srcOrd="1" destOrd="0" presId="urn:microsoft.com/office/officeart/2009/3/layout/HorizontalOrganizationChart"/>
    <dgm:cxn modelId="{C593EC45-91CE-463D-B136-BCB76056F9AB}" type="presOf" srcId="{D5819694-E8B7-4B55-BFBA-7F52709AFFC5}" destId="{6247DBAB-C775-44D8-81A7-948C9D881787}" srcOrd="1" destOrd="0" presId="urn:microsoft.com/office/officeart/2009/3/layout/HorizontalOrganizationChart"/>
    <dgm:cxn modelId="{B0F3EF68-A409-4E8A-B4BF-81784A40F954}" type="presOf" srcId="{A2CE4507-A0DC-495E-95E4-A5C09E8AC551}" destId="{60F2F020-953B-49D3-BFC4-635AB02C9123}" srcOrd="0" destOrd="0" presId="urn:microsoft.com/office/officeart/2009/3/layout/HorizontalOrganizationChart"/>
    <dgm:cxn modelId="{802D684D-265E-4925-B8C0-3AEE88603C13}" srcId="{F2022B0E-E831-4CB6-A282-668D3A56218D}" destId="{BD91F285-C391-4970-A119-69B725C3490A}" srcOrd="0" destOrd="0" parTransId="{C4B671CD-5361-4838-9ADA-C66C7E09C14E}" sibTransId="{9F941FD4-7269-4A62-8324-29D2D17B0F7F}"/>
    <dgm:cxn modelId="{A791A250-3A22-4399-AF30-61A82181A613}" srcId="{D230E804-FDA6-4ACF-B709-65AB06BACD4D}" destId="{F2022B0E-E831-4CB6-A282-668D3A56218D}" srcOrd="1" destOrd="0" parTransId="{98E0229C-48C5-4391-A280-1E47F043FE96}" sibTransId="{B8D2F329-2061-4B08-B14B-7C1377294171}"/>
    <dgm:cxn modelId="{4AAE8377-6A20-4210-AECC-93EFCCAAD01A}" type="presOf" srcId="{9BFDEBE1-BCD3-4F65-AD79-1F79B4300DD6}" destId="{8386C4AB-0DC6-42AB-BF83-68E2BFCB96D0}" srcOrd="0" destOrd="0" presId="urn:microsoft.com/office/officeart/2009/3/layout/HorizontalOrganizationChart"/>
    <dgm:cxn modelId="{00D93B7F-7461-4972-83A4-B8166219C05D}" type="presOf" srcId="{F2022B0E-E831-4CB6-A282-668D3A56218D}" destId="{EB224E16-599A-4A02-9A4E-47B67D1653CA}" srcOrd="0" destOrd="0" presId="urn:microsoft.com/office/officeart/2009/3/layout/HorizontalOrganizationChart"/>
    <dgm:cxn modelId="{8FFE5583-7B10-4E19-A6F0-996A32B52935}" type="presOf" srcId="{F3363138-3357-4ADE-B63B-EA8C0A093EAA}" destId="{29DC800E-79AD-41C1-ACFE-9A9C2AFE8DDA}" srcOrd="1" destOrd="0" presId="urn:microsoft.com/office/officeart/2009/3/layout/HorizontalOrganizationChart"/>
    <dgm:cxn modelId="{AD7AFEA2-55BB-47E6-A5AF-A5BC9D77E4B5}" type="presOf" srcId="{BD91F285-C391-4970-A119-69B725C3490A}" destId="{BBEAA652-F79A-4654-9D14-FAEE689A3B13}" srcOrd="0" destOrd="0" presId="urn:microsoft.com/office/officeart/2009/3/layout/HorizontalOrganizationChart"/>
    <dgm:cxn modelId="{EC63CDA3-6936-429C-A74F-D69AC9247C34}" type="presOf" srcId="{D230E804-FDA6-4ACF-B709-65AB06BACD4D}" destId="{8A3F71C0-EA64-4E48-BB45-A57A765966A1}" srcOrd="0" destOrd="0" presId="urn:microsoft.com/office/officeart/2009/3/layout/HorizontalOrganizationChart"/>
    <dgm:cxn modelId="{F9A0D5B5-3090-49B1-89D6-DDC95C422053}" type="presOf" srcId="{D5819694-E8B7-4B55-BFBA-7F52709AFFC5}" destId="{557C0A5E-883F-4CE7-8921-51E752443F99}" srcOrd="0" destOrd="0" presId="urn:microsoft.com/office/officeart/2009/3/layout/HorizontalOrganizationChart"/>
    <dgm:cxn modelId="{0BC406B8-E244-4BDA-A341-F9402B9A92A3}" type="presOf" srcId="{C4B671CD-5361-4838-9ADA-C66C7E09C14E}" destId="{4E08BC95-EB15-4517-A266-E19A07702BBF}" srcOrd="0" destOrd="0" presId="urn:microsoft.com/office/officeart/2009/3/layout/HorizontalOrganizationChart"/>
    <dgm:cxn modelId="{96DA7CCA-2C9C-44A7-8867-982D0A529D44}" srcId="{D5819694-E8B7-4B55-BFBA-7F52709AFFC5}" destId="{F3363138-3357-4ADE-B63B-EA8C0A093EAA}" srcOrd="0" destOrd="0" parTransId="{32A6A51E-B48B-41F6-AD48-31069F272BAC}" sibTransId="{53BE2EE8-FBB1-4E07-83F7-73306292E85A}"/>
    <dgm:cxn modelId="{2F0EE3CC-6008-47C3-8662-CBF4C5215E37}" srcId="{A2CE4507-A0DC-495E-95E4-A5C09E8AC551}" destId="{D230E804-FDA6-4ACF-B709-65AB06BACD4D}" srcOrd="0" destOrd="0" parTransId="{89EBD02B-FCA9-484B-A124-0341A880F54B}" sibTransId="{2F798624-D980-4D83-91B4-6942885D5757}"/>
    <dgm:cxn modelId="{47ADC2E0-4FE1-4053-9437-79FB15D38354}" type="presOf" srcId="{F2022B0E-E831-4CB6-A282-668D3A56218D}" destId="{3AE9452C-B0BA-4630-BBC8-BDF9AD25A438}" srcOrd="1" destOrd="0" presId="urn:microsoft.com/office/officeart/2009/3/layout/HorizontalOrganizationChart"/>
    <dgm:cxn modelId="{C2FEDCE0-42DF-4D41-AA16-4A0FAC59A7F0}" type="presOf" srcId="{98E0229C-48C5-4391-A280-1E47F043FE96}" destId="{08ECC7D4-CB75-4073-A98D-75DFAF771629}" srcOrd="0" destOrd="0" presId="urn:microsoft.com/office/officeart/2009/3/layout/HorizontalOrganizationChart"/>
    <dgm:cxn modelId="{576E13F0-FE3F-4068-9498-1D3D287BEA94}" type="presOf" srcId="{BD91F285-C391-4970-A119-69B725C3490A}" destId="{1E97F0F3-45D9-420C-9893-7F8055B77732}" srcOrd="1" destOrd="0" presId="urn:microsoft.com/office/officeart/2009/3/layout/HorizontalOrganizationChart"/>
    <dgm:cxn modelId="{28B92EC9-1F88-45E7-B046-F2B30268DA6F}" type="presParOf" srcId="{60F2F020-953B-49D3-BFC4-635AB02C9123}" destId="{DC00FD4D-9CA4-407D-9D53-881F4D96ECA8}" srcOrd="0" destOrd="0" presId="urn:microsoft.com/office/officeart/2009/3/layout/HorizontalOrganizationChart"/>
    <dgm:cxn modelId="{035052D6-1FA9-4D38-A3EE-6235A4ED32A8}" type="presParOf" srcId="{DC00FD4D-9CA4-407D-9D53-881F4D96ECA8}" destId="{2E24268D-F758-4F5D-A6E7-452321AFE6E8}" srcOrd="0" destOrd="0" presId="urn:microsoft.com/office/officeart/2009/3/layout/HorizontalOrganizationChart"/>
    <dgm:cxn modelId="{AB0E3A02-645C-4F56-8B27-E9B50E8F5491}" type="presParOf" srcId="{2E24268D-F758-4F5D-A6E7-452321AFE6E8}" destId="{8A3F71C0-EA64-4E48-BB45-A57A765966A1}" srcOrd="0" destOrd="0" presId="urn:microsoft.com/office/officeart/2009/3/layout/HorizontalOrganizationChart"/>
    <dgm:cxn modelId="{A0005F55-EF6E-4182-94ED-A3799D6E9D93}" type="presParOf" srcId="{2E24268D-F758-4F5D-A6E7-452321AFE6E8}" destId="{8F64DC7B-16B3-4801-B090-6E2C55B4FC09}" srcOrd="1" destOrd="0" presId="urn:microsoft.com/office/officeart/2009/3/layout/HorizontalOrganizationChart"/>
    <dgm:cxn modelId="{7D0F0F43-267E-4BB8-A93A-19D1C7EDCE35}" type="presParOf" srcId="{DC00FD4D-9CA4-407D-9D53-881F4D96ECA8}" destId="{638978C8-7815-4648-A02B-E24C2920ED84}" srcOrd="1" destOrd="0" presId="urn:microsoft.com/office/officeart/2009/3/layout/HorizontalOrganizationChart"/>
    <dgm:cxn modelId="{6CCAC135-13DC-4CCD-8598-C62C1B5C6A51}" type="presParOf" srcId="{638978C8-7815-4648-A02B-E24C2920ED84}" destId="{029EF740-53E0-4151-9CBB-E3DA15DA5549}" srcOrd="0" destOrd="0" presId="urn:microsoft.com/office/officeart/2009/3/layout/HorizontalOrganizationChart"/>
    <dgm:cxn modelId="{193D0F5B-8C20-4B68-B2F0-F650AB7E4139}" type="presParOf" srcId="{638978C8-7815-4648-A02B-E24C2920ED84}" destId="{A48B90D0-2999-4631-9A90-445A375B387C}" srcOrd="1" destOrd="0" presId="urn:microsoft.com/office/officeart/2009/3/layout/HorizontalOrganizationChart"/>
    <dgm:cxn modelId="{09AF0C9F-CEEA-4625-BAF4-1E3368C7C54E}" type="presParOf" srcId="{A48B90D0-2999-4631-9A90-445A375B387C}" destId="{DD0943B0-85A6-4C4B-B404-6B6193096D9D}" srcOrd="0" destOrd="0" presId="urn:microsoft.com/office/officeart/2009/3/layout/HorizontalOrganizationChart"/>
    <dgm:cxn modelId="{9AD70B00-1537-4AE2-94AB-4460542D2C62}" type="presParOf" srcId="{DD0943B0-85A6-4C4B-B404-6B6193096D9D}" destId="{557C0A5E-883F-4CE7-8921-51E752443F99}" srcOrd="0" destOrd="0" presId="urn:microsoft.com/office/officeart/2009/3/layout/HorizontalOrganizationChart"/>
    <dgm:cxn modelId="{D640E61F-72D2-4CA1-86F1-CA844938FC3E}" type="presParOf" srcId="{DD0943B0-85A6-4C4B-B404-6B6193096D9D}" destId="{6247DBAB-C775-44D8-81A7-948C9D881787}" srcOrd="1" destOrd="0" presId="urn:microsoft.com/office/officeart/2009/3/layout/HorizontalOrganizationChart"/>
    <dgm:cxn modelId="{44C9CB46-47A2-4957-A2F8-3B57C7DD81E3}" type="presParOf" srcId="{A48B90D0-2999-4631-9A90-445A375B387C}" destId="{EB1BF5B1-9C77-42DA-A4BC-C31FFF502260}" srcOrd="1" destOrd="0" presId="urn:microsoft.com/office/officeart/2009/3/layout/HorizontalOrganizationChart"/>
    <dgm:cxn modelId="{A211C89A-6405-4DF3-A08B-E18D58F816E1}" type="presParOf" srcId="{EB1BF5B1-9C77-42DA-A4BC-C31FFF502260}" destId="{004EA3C8-9B6F-4B52-B9F5-DB779774AF33}" srcOrd="0" destOrd="0" presId="urn:microsoft.com/office/officeart/2009/3/layout/HorizontalOrganizationChart"/>
    <dgm:cxn modelId="{20C05FF8-844C-4DFE-86F9-444C35A7155E}" type="presParOf" srcId="{EB1BF5B1-9C77-42DA-A4BC-C31FFF502260}" destId="{B8146DCE-4749-4D2A-A25D-7556911F43C2}" srcOrd="1" destOrd="0" presId="urn:microsoft.com/office/officeart/2009/3/layout/HorizontalOrganizationChart"/>
    <dgm:cxn modelId="{07FDD46E-119B-44B7-B345-4EBF9181EEB2}" type="presParOf" srcId="{B8146DCE-4749-4D2A-A25D-7556911F43C2}" destId="{880FD03A-FBC6-4477-930C-35B7F89999E6}" srcOrd="0" destOrd="0" presId="urn:microsoft.com/office/officeart/2009/3/layout/HorizontalOrganizationChart"/>
    <dgm:cxn modelId="{A8825CC1-3565-45D4-A81C-C341AC3BC467}" type="presParOf" srcId="{880FD03A-FBC6-4477-930C-35B7F89999E6}" destId="{070B34C3-FC61-4CA1-A502-733497EBB0EC}" srcOrd="0" destOrd="0" presId="urn:microsoft.com/office/officeart/2009/3/layout/HorizontalOrganizationChart"/>
    <dgm:cxn modelId="{5B58CB05-36FF-4D28-82F4-CC8F8D9E9323}" type="presParOf" srcId="{880FD03A-FBC6-4477-930C-35B7F89999E6}" destId="{29DC800E-79AD-41C1-ACFE-9A9C2AFE8DDA}" srcOrd="1" destOrd="0" presId="urn:microsoft.com/office/officeart/2009/3/layout/HorizontalOrganizationChart"/>
    <dgm:cxn modelId="{1C4FC94E-A197-4453-94C9-65C54722614E}" type="presParOf" srcId="{B8146DCE-4749-4D2A-A25D-7556911F43C2}" destId="{B6DA1375-B897-45A2-BC75-700F0C96E3BF}" srcOrd="1" destOrd="0" presId="urn:microsoft.com/office/officeart/2009/3/layout/HorizontalOrganizationChart"/>
    <dgm:cxn modelId="{C7D79BFB-E047-4A4C-ADDA-DC193CCBAF42}" type="presParOf" srcId="{B8146DCE-4749-4D2A-A25D-7556911F43C2}" destId="{E46F915C-B997-4CC5-9546-9AFD45DBDA46}" srcOrd="2" destOrd="0" presId="urn:microsoft.com/office/officeart/2009/3/layout/HorizontalOrganizationChart"/>
    <dgm:cxn modelId="{E6E64DCB-10A9-4570-8ACE-7E2E06C5F966}" type="presParOf" srcId="{A48B90D0-2999-4631-9A90-445A375B387C}" destId="{1DF3DE42-B4D6-4B2F-BB8A-110B9AF68F2D}" srcOrd="2" destOrd="0" presId="urn:microsoft.com/office/officeart/2009/3/layout/HorizontalOrganizationChart"/>
    <dgm:cxn modelId="{542EC8EC-D133-4EC2-96EA-99459537A029}" type="presParOf" srcId="{638978C8-7815-4648-A02B-E24C2920ED84}" destId="{08ECC7D4-CB75-4073-A98D-75DFAF771629}" srcOrd="2" destOrd="0" presId="urn:microsoft.com/office/officeart/2009/3/layout/HorizontalOrganizationChart"/>
    <dgm:cxn modelId="{2FD516CF-6F9E-412A-9676-593513840C49}" type="presParOf" srcId="{638978C8-7815-4648-A02B-E24C2920ED84}" destId="{6C0575AB-C649-4ADA-A8AF-87CFFEA29543}" srcOrd="3" destOrd="0" presId="urn:microsoft.com/office/officeart/2009/3/layout/HorizontalOrganizationChart"/>
    <dgm:cxn modelId="{945351E7-F286-4520-8550-903D5422A215}" type="presParOf" srcId="{6C0575AB-C649-4ADA-A8AF-87CFFEA29543}" destId="{439FC0A2-7F16-4075-81D0-B690C374638C}" srcOrd="0" destOrd="0" presId="urn:microsoft.com/office/officeart/2009/3/layout/HorizontalOrganizationChart"/>
    <dgm:cxn modelId="{01CA6037-4E4E-4C6E-BAB3-3ABF2F5FB5C0}" type="presParOf" srcId="{439FC0A2-7F16-4075-81D0-B690C374638C}" destId="{EB224E16-599A-4A02-9A4E-47B67D1653CA}" srcOrd="0" destOrd="0" presId="urn:microsoft.com/office/officeart/2009/3/layout/HorizontalOrganizationChart"/>
    <dgm:cxn modelId="{DC65C06C-1D5D-4B5A-A2C0-15CC37C8CCF7}" type="presParOf" srcId="{439FC0A2-7F16-4075-81D0-B690C374638C}" destId="{3AE9452C-B0BA-4630-BBC8-BDF9AD25A438}" srcOrd="1" destOrd="0" presId="urn:microsoft.com/office/officeart/2009/3/layout/HorizontalOrganizationChart"/>
    <dgm:cxn modelId="{E491CAA0-6BC6-47E0-A4B1-06FBA14BDD7B}" type="presParOf" srcId="{6C0575AB-C649-4ADA-A8AF-87CFFEA29543}" destId="{8CC297A5-49C7-49ED-A5BE-A71AC1BD77DF}" srcOrd="1" destOrd="0" presId="urn:microsoft.com/office/officeart/2009/3/layout/HorizontalOrganizationChart"/>
    <dgm:cxn modelId="{A13B96ED-8A1A-44F5-A57A-BDCA45E39324}" type="presParOf" srcId="{8CC297A5-49C7-49ED-A5BE-A71AC1BD77DF}" destId="{4E08BC95-EB15-4517-A266-E19A07702BBF}" srcOrd="0" destOrd="0" presId="urn:microsoft.com/office/officeart/2009/3/layout/HorizontalOrganizationChart"/>
    <dgm:cxn modelId="{3E2736A1-DE28-4D0E-87DF-2B9A245A79FD}" type="presParOf" srcId="{8CC297A5-49C7-49ED-A5BE-A71AC1BD77DF}" destId="{3BBAAB34-FBD2-4861-AC98-F355589EA080}" srcOrd="1" destOrd="0" presId="urn:microsoft.com/office/officeart/2009/3/layout/HorizontalOrganizationChart"/>
    <dgm:cxn modelId="{D4044EF6-DAC4-47E1-AFBB-FA73499D0DA8}" type="presParOf" srcId="{3BBAAB34-FBD2-4861-AC98-F355589EA080}" destId="{A2DEF875-50DB-405D-AB3C-45334271B7FD}" srcOrd="0" destOrd="0" presId="urn:microsoft.com/office/officeart/2009/3/layout/HorizontalOrganizationChart"/>
    <dgm:cxn modelId="{F0A33795-2994-44B5-94D4-049C8589D921}" type="presParOf" srcId="{A2DEF875-50DB-405D-AB3C-45334271B7FD}" destId="{BBEAA652-F79A-4654-9D14-FAEE689A3B13}" srcOrd="0" destOrd="0" presId="urn:microsoft.com/office/officeart/2009/3/layout/HorizontalOrganizationChart"/>
    <dgm:cxn modelId="{973331D6-27A1-479A-A1D4-11D1E846EE3A}" type="presParOf" srcId="{A2DEF875-50DB-405D-AB3C-45334271B7FD}" destId="{1E97F0F3-45D9-420C-9893-7F8055B77732}" srcOrd="1" destOrd="0" presId="urn:microsoft.com/office/officeart/2009/3/layout/HorizontalOrganizationChart"/>
    <dgm:cxn modelId="{25A3277C-AE2A-47D3-9E50-7CECB059DF72}" type="presParOf" srcId="{3BBAAB34-FBD2-4861-AC98-F355589EA080}" destId="{AFB90886-7DDA-4316-B1DD-907B127EF7F3}" srcOrd="1" destOrd="0" presId="urn:microsoft.com/office/officeart/2009/3/layout/HorizontalOrganizationChart"/>
    <dgm:cxn modelId="{02256E3A-A354-4374-B1D8-40CEB5FCCABA}" type="presParOf" srcId="{3BBAAB34-FBD2-4861-AC98-F355589EA080}" destId="{BC12357F-DEE7-4C79-8AE9-653EA956DFD9}" srcOrd="2" destOrd="0" presId="urn:microsoft.com/office/officeart/2009/3/layout/HorizontalOrganizationChart"/>
    <dgm:cxn modelId="{5C686131-66CB-4BE8-9A35-5E4C9E2150CD}" type="presParOf" srcId="{6C0575AB-C649-4ADA-A8AF-87CFFEA29543}" destId="{4E310416-AACF-4DF2-954D-6C993216CD53}" srcOrd="2" destOrd="0" presId="urn:microsoft.com/office/officeart/2009/3/layout/HorizontalOrganizationChart"/>
    <dgm:cxn modelId="{378BDA89-C8B0-4F57-AEE4-FE8BD06BC62A}" type="presParOf" srcId="{DC00FD4D-9CA4-407D-9D53-881F4D96ECA8}" destId="{DC69DD22-C299-4FE4-8AF3-19C3532B24AF}" srcOrd="2" destOrd="0" presId="urn:microsoft.com/office/officeart/2009/3/layout/HorizontalOrganizationChart"/>
    <dgm:cxn modelId="{87A05677-5B26-4CEE-95DC-AC3B7DEE6969}" type="presParOf" srcId="{DC69DD22-C299-4FE4-8AF3-19C3532B24AF}" destId="{8386C4AB-0DC6-42AB-BF83-68E2BFCB96D0}" srcOrd="0" destOrd="0" presId="urn:microsoft.com/office/officeart/2009/3/layout/HorizontalOrganizationChart"/>
    <dgm:cxn modelId="{AC23638C-0259-4EEE-9E72-6B86FEE42E1A}" type="presParOf" srcId="{DC69DD22-C299-4FE4-8AF3-19C3532B24AF}" destId="{027B8E91-BB1A-4780-BBA6-470ACA6E1190}" srcOrd="1" destOrd="0" presId="urn:microsoft.com/office/officeart/2009/3/layout/HorizontalOrganizationChart"/>
    <dgm:cxn modelId="{278DECC3-33CD-4795-8254-8DB5E982F575}" type="presParOf" srcId="{027B8E91-BB1A-4780-BBA6-470ACA6E1190}" destId="{49FE075E-3A9A-4B57-981E-B39ADAA25E00}" srcOrd="0" destOrd="0" presId="urn:microsoft.com/office/officeart/2009/3/layout/HorizontalOrganizationChart"/>
    <dgm:cxn modelId="{3832A5CF-5017-4750-AC41-E979E52A2A52}" type="presParOf" srcId="{49FE075E-3A9A-4B57-981E-B39ADAA25E00}" destId="{B623A6A1-99E8-4280-9EC9-C0C0000C59E2}" srcOrd="0" destOrd="0" presId="urn:microsoft.com/office/officeart/2009/3/layout/HorizontalOrganizationChart"/>
    <dgm:cxn modelId="{E0A4B090-A43A-4A8F-9D1C-52808DCFCA00}" type="presParOf" srcId="{49FE075E-3A9A-4B57-981E-B39ADAA25E00}" destId="{0406FF8A-8FC1-4BD9-9D51-0CDE8CF04ABB}" srcOrd="1" destOrd="0" presId="urn:microsoft.com/office/officeart/2009/3/layout/HorizontalOrganizationChart"/>
    <dgm:cxn modelId="{14755184-0ABC-49D4-AD16-E68D20AC0A6D}" type="presParOf" srcId="{027B8E91-BB1A-4780-BBA6-470ACA6E1190}" destId="{8EA48D0D-591F-4391-B5CA-B054D444B86E}" srcOrd="1" destOrd="0" presId="urn:microsoft.com/office/officeart/2009/3/layout/HorizontalOrganizationChart"/>
    <dgm:cxn modelId="{7B0265BC-1CA3-4D87-A0EF-E500646FA721}" type="presParOf" srcId="{027B8E91-BB1A-4780-BBA6-470ACA6E1190}" destId="{FCE731D5-CE9B-4558-BBAC-5356B441856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4C060-83E6-48C7-BF58-F036E8B869C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34F01E34-F56F-4FCB-B48F-203E64D985E3}">
      <dgm:prSet phldrT="[Texto]" custT="1"/>
      <dgm:spPr/>
      <dgm:t>
        <a:bodyPr/>
        <a:lstStyle/>
        <a:p>
          <a:pPr algn="ctr"/>
          <a:r>
            <a:rPr lang="es-MX" sz="1400" dirty="0">
              <a:latin typeface="Gothic720 BT"/>
            </a:rPr>
            <a:t>Persona responsable e informe sobre situación financiera</a:t>
          </a:r>
        </a:p>
      </dgm:t>
    </dgm:pt>
    <dgm:pt modelId="{D364365B-7901-48EB-AD2D-C8332956B6FD}" type="parTrans" cxnId="{3B6F04EE-ECBC-44B2-85E4-11DBCCA44B45}">
      <dgm:prSet/>
      <dgm:spPr/>
      <dgm:t>
        <a:bodyPr/>
        <a:lstStyle/>
        <a:p>
          <a:pPr algn="just"/>
          <a:endParaRPr lang="es-MX" sz="2400"/>
        </a:p>
      </dgm:t>
    </dgm:pt>
    <dgm:pt modelId="{4ADD06C0-C573-49BD-AE3B-403691879A98}" type="sibTrans" cxnId="{3B6F04EE-ECBC-44B2-85E4-11DBCCA44B45}">
      <dgm:prSet/>
      <dgm:spPr/>
      <dgm:t>
        <a:bodyPr/>
        <a:lstStyle/>
        <a:p>
          <a:pPr algn="just"/>
          <a:endParaRPr lang="es-MX" sz="2400"/>
        </a:p>
      </dgm:t>
    </dgm:pt>
    <dgm:pt modelId="{155F3AF8-BC5B-4B8E-95E3-EB30D05688DB}">
      <dgm:prSet phldrT="[Texto]" custT="1"/>
      <dgm:spPr/>
      <dgm:t>
        <a:bodyPr/>
        <a:lstStyle/>
        <a:p>
          <a:pPr algn="ctr"/>
          <a:r>
            <a:rPr lang="es-MX" sz="1400" dirty="0">
              <a:latin typeface="Gothic720 BT"/>
            </a:rPr>
            <a:t>Disolución y liquidación</a:t>
          </a:r>
        </a:p>
      </dgm:t>
    </dgm:pt>
    <dgm:pt modelId="{40C8F6B2-D830-4B67-9BAC-CBBEC21EE562}" type="parTrans" cxnId="{9BDC67EA-57FD-4AAB-9E44-FF4E7C23A2D9}">
      <dgm:prSet/>
      <dgm:spPr/>
      <dgm:t>
        <a:bodyPr/>
        <a:lstStyle/>
        <a:p>
          <a:pPr algn="just"/>
          <a:endParaRPr lang="es-MX" sz="2400"/>
        </a:p>
      </dgm:t>
    </dgm:pt>
    <dgm:pt modelId="{1C7B387C-2172-447E-B100-3911108F17A5}" type="sibTrans" cxnId="{9BDC67EA-57FD-4AAB-9E44-FF4E7C23A2D9}">
      <dgm:prSet/>
      <dgm:spPr/>
      <dgm:t>
        <a:bodyPr/>
        <a:lstStyle/>
        <a:p>
          <a:pPr algn="just"/>
          <a:endParaRPr lang="es-MX" sz="2400"/>
        </a:p>
      </dgm:t>
    </dgm:pt>
    <dgm:pt modelId="{CABBBFFB-FCB8-476F-990E-591B5495AA9A}">
      <dgm:prSet phldrT="[Texto]" custT="1"/>
      <dgm:spPr/>
      <dgm:t>
        <a:bodyPr/>
        <a:lstStyle/>
        <a:p>
          <a:pPr algn="just"/>
          <a:r>
            <a:rPr lang="es-ES" sz="1400" kern="1200" dirty="0">
              <a:latin typeface="Gothic720 BT"/>
            </a:rPr>
            <a:t>Documento acredite acuerdo de asamblea</a:t>
          </a:r>
          <a:r>
            <a:rPr lang="es-MX" sz="1400" kern="1200" dirty="0">
              <a:latin typeface="Gothic720 BT"/>
            </a:rPr>
            <a:t>.</a:t>
          </a:r>
        </a:p>
      </dgm:t>
    </dgm:pt>
    <dgm:pt modelId="{040173EB-4721-479A-95E2-CA0FFF21BBFF}" type="parTrans" cxnId="{0E7A34F1-094B-49A5-9C99-4FFE2A928257}">
      <dgm:prSet/>
      <dgm:spPr/>
      <dgm:t>
        <a:bodyPr/>
        <a:lstStyle/>
        <a:p>
          <a:pPr algn="just"/>
          <a:endParaRPr lang="es-MX" sz="2400"/>
        </a:p>
      </dgm:t>
    </dgm:pt>
    <dgm:pt modelId="{989D2FE9-0AF9-4D8D-8AD5-9F91AB4A55D9}" type="sibTrans" cxnId="{0E7A34F1-094B-49A5-9C99-4FFE2A928257}">
      <dgm:prSet/>
      <dgm:spPr/>
      <dgm:t>
        <a:bodyPr/>
        <a:lstStyle/>
        <a:p>
          <a:pPr algn="just"/>
          <a:endParaRPr lang="es-MX" sz="2400"/>
        </a:p>
      </dgm:t>
    </dgm:pt>
    <dgm:pt modelId="{C6E1C355-12DF-4999-A6E1-F6F7114C381C}">
      <dgm:prSet phldrT="[Texto]" custT="1"/>
      <dgm:spPr/>
      <dgm:t>
        <a:bodyPr/>
        <a:lstStyle/>
        <a:p>
          <a:pPr algn="ctr"/>
          <a:r>
            <a:rPr lang="es-MX" sz="1400" dirty="0">
              <a:latin typeface="Gothic720 BT"/>
            </a:rPr>
            <a:t>UTF verifica cumplimiento de la A.C.</a:t>
          </a:r>
        </a:p>
      </dgm:t>
    </dgm:pt>
    <dgm:pt modelId="{8CDED43E-B812-4D8A-A759-70A0F6736D4B}" type="parTrans" cxnId="{854B24B2-FD5B-44E8-96E0-C0E349F324BC}">
      <dgm:prSet/>
      <dgm:spPr/>
      <dgm:t>
        <a:bodyPr/>
        <a:lstStyle/>
        <a:p>
          <a:pPr algn="just"/>
          <a:endParaRPr lang="es-MX" sz="2400"/>
        </a:p>
      </dgm:t>
    </dgm:pt>
    <dgm:pt modelId="{7E1C12DE-5C10-449D-9BC6-D01F3D0C37BA}" type="sibTrans" cxnId="{854B24B2-FD5B-44E8-96E0-C0E349F324BC}">
      <dgm:prSet/>
      <dgm:spPr/>
      <dgm:t>
        <a:bodyPr/>
        <a:lstStyle/>
        <a:p>
          <a:pPr algn="just"/>
          <a:endParaRPr lang="es-MX" sz="2400"/>
        </a:p>
      </dgm:t>
    </dgm:pt>
    <dgm:pt modelId="{0164D05D-FA5F-4626-9DF6-CC11549560B1}">
      <dgm:prSet phldrT="[Texto]" custT="1"/>
      <dgm:spPr/>
      <dgm:t>
        <a:bodyPr/>
        <a:lstStyle/>
        <a:p>
          <a:pPr algn="just"/>
          <a:r>
            <a:rPr lang="es-ES" sz="1400" dirty="0">
              <a:latin typeface="Gothic720 BT"/>
            </a:rPr>
            <a:t>Verificado el cumplimiento de la asociación civil la UTF informará a la Secretaría Ejecutiva, el resultado del seguimiento efectuado respecto de la liquidación y disolución, o bien, la </a:t>
          </a:r>
          <a:r>
            <a:rPr lang="es-MX" sz="1400" dirty="0">
              <a:latin typeface="Gothic720 BT"/>
            </a:rPr>
            <a:t>modificación del objeto social.</a:t>
          </a:r>
        </a:p>
      </dgm:t>
    </dgm:pt>
    <dgm:pt modelId="{B1710F54-884D-4AC9-90EC-CE75C225E708}" type="parTrans" cxnId="{6F56FCBA-F12F-4747-B68B-11D9555F00F1}">
      <dgm:prSet/>
      <dgm:spPr/>
      <dgm:t>
        <a:bodyPr/>
        <a:lstStyle/>
        <a:p>
          <a:pPr algn="just"/>
          <a:endParaRPr lang="es-MX" sz="2400"/>
        </a:p>
      </dgm:t>
    </dgm:pt>
    <dgm:pt modelId="{C746D426-8BF2-4CA8-9BF4-F584394995A7}" type="sibTrans" cxnId="{6F56FCBA-F12F-4747-B68B-11D9555F00F1}">
      <dgm:prSet/>
      <dgm:spPr/>
      <dgm:t>
        <a:bodyPr/>
        <a:lstStyle/>
        <a:p>
          <a:pPr algn="just"/>
          <a:endParaRPr lang="es-MX" sz="2400"/>
        </a:p>
      </dgm:t>
    </dgm:pt>
    <dgm:pt modelId="{22E6ACB3-D525-4144-86AE-98F7E10EA7C3}">
      <dgm:prSet phldrT="[Texto]" custT="1"/>
      <dgm:spPr/>
      <dgm:t>
        <a:bodyPr/>
        <a:lstStyle/>
        <a:p>
          <a:pPr algn="just"/>
          <a:r>
            <a:rPr lang="es-MX" sz="1400" dirty="0">
              <a:latin typeface="Gothic720 BT"/>
            </a:rPr>
            <a:t>Persona responsable rinde informe y atiende requerimientos de UTF.</a:t>
          </a:r>
        </a:p>
      </dgm:t>
    </dgm:pt>
    <dgm:pt modelId="{E2BE9C4F-018E-4AC0-98FE-643BC24CCB7A}" type="parTrans" cxnId="{E34A1606-A399-475A-B442-01BBE578F0EA}">
      <dgm:prSet/>
      <dgm:spPr/>
      <dgm:t>
        <a:bodyPr/>
        <a:lstStyle/>
        <a:p>
          <a:endParaRPr lang="es-MX"/>
        </a:p>
      </dgm:t>
    </dgm:pt>
    <dgm:pt modelId="{397001E9-049E-4AE3-92FA-B0D8AEBA7128}" type="sibTrans" cxnId="{E34A1606-A399-475A-B442-01BBE578F0EA}">
      <dgm:prSet/>
      <dgm:spPr/>
      <dgm:t>
        <a:bodyPr/>
        <a:lstStyle/>
        <a:p>
          <a:endParaRPr lang="es-MX"/>
        </a:p>
      </dgm:t>
    </dgm:pt>
    <dgm:pt modelId="{9D060964-DE1D-4B7C-8A71-70A6357F1F40}">
      <dgm:prSet phldrT="[Texto]" custT="1"/>
      <dgm:spPr/>
      <dgm:t>
        <a:bodyPr/>
        <a:lstStyle/>
        <a:p>
          <a:pPr algn="just"/>
          <a:r>
            <a:rPr lang="es-MX" sz="1400" dirty="0">
              <a:latin typeface="Gothic720 BT"/>
            </a:rPr>
            <a:t>A.C. informa sobre persona responsable de dar cumplimiento a las obligaciones y solicitar autorización.</a:t>
          </a:r>
        </a:p>
      </dgm:t>
    </dgm:pt>
    <dgm:pt modelId="{C1EA1194-E169-4A99-B0F9-7C12D4973D85}" type="parTrans" cxnId="{F42B1ED5-4226-4246-9C41-2ABC5762889D}">
      <dgm:prSet/>
      <dgm:spPr/>
      <dgm:t>
        <a:bodyPr/>
        <a:lstStyle/>
        <a:p>
          <a:endParaRPr lang="es-MX"/>
        </a:p>
      </dgm:t>
    </dgm:pt>
    <dgm:pt modelId="{061D475F-4C91-4143-9CE1-F050D1692FB9}" type="sibTrans" cxnId="{F42B1ED5-4226-4246-9C41-2ABC5762889D}">
      <dgm:prSet/>
      <dgm:spPr/>
      <dgm:t>
        <a:bodyPr/>
        <a:lstStyle/>
        <a:p>
          <a:endParaRPr lang="es-MX"/>
        </a:p>
      </dgm:t>
    </dgm:pt>
    <dgm:pt modelId="{677F5872-0305-4527-B7A3-3E536865A91F}">
      <dgm:prSet custT="1"/>
      <dgm:spPr/>
      <dgm:t>
        <a:bodyPr/>
        <a:lstStyle/>
        <a:p>
          <a:pPr algn="just"/>
          <a:r>
            <a:rPr lang="es-ES" sz="1400" kern="1200" dirty="0">
              <a:latin typeface="Gothic720 BT"/>
            </a:rPr>
            <a:t>Documentos acrediten cancelación de cuenta bancaria (</a:t>
          </a:r>
          <a:r>
            <a:rPr lang="es-ES" sz="1400" b="1" kern="1200" dirty="0">
              <a:latin typeface="Gothic720 BT"/>
            </a:rPr>
            <a:t>en caso de liquidación</a:t>
          </a:r>
          <a:r>
            <a:rPr lang="es-ES" sz="1400" kern="1200" dirty="0">
              <a:latin typeface="Gothic720 BT"/>
            </a:rPr>
            <a:t>).</a:t>
          </a:r>
          <a:endParaRPr lang="es-MX" sz="1400" kern="1200" dirty="0">
            <a:latin typeface="Gothic720 BT"/>
          </a:endParaRPr>
        </a:p>
      </dgm:t>
    </dgm:pt>
    <dgm:pt modelId="{DFA31E59-89CE-4CD0-B51E-71ABDC2C8764}" type="parTrans" cxnId="{2F2A6D33-C4EB-4D76-B4B1-72B612BC8D32}">
      <dgm:prSet/>
      <dgm:spPr/>
      <dgm:t>
        <a:bodyPr/>
        <a:lstStyle/>
        <a:p>
          <a:endParaRPr lang="es-MX"/>
        </a:p>
      </dgm:t>
    </dgm:pt>
    <dgm:pt modelId="{1172BD5C-7CAD-49D7-ACDF-1A56F155E3D4}" type="sibTrans" cxnId="{2F2A6D33-C4EB-4D76-B4B1-72B612BC8D32}">
      <dgm:prSet/>
      <dgm:spPr/>
      <dgm:t>
        <a:bodyPr/>
        <a:lstStyle/>
        <a:p>
          <a:endParaRPr lang="es-MX"/>
        </a:p>
      </dgm:t>
    </dgm:pt>
    <dgm:pt modelId="{BBAF5EA7-245A-4FB0-8089-E42868B75325}">
      <dgm:prSet custT="1"/>
      <dgm:spPr/>
      <dgm:t>
        <a:bodyPr/>
        <a:lstStyle/>
        <a:p>
          <a:pPr algn="just"/>
          <a:r>
            <a:rPr lang="es-ES" sz="1400" kern="1200" dirty="0">
              <a:latin typeface="Gothic720 BT"/>
            </a:rPr>
            <a:t>Documento que acredite modificación del RFC, en su caso.</a:t>
          </a:r>
          <a:endParaRPr lang="es-MX" sz="1400" kern="1200" dirty="0">
            <a:latin typeface="Gothic720 BT"/>
          </a:endParaRPr>
        </a:p>
      </dgm:t>
    </dgm:pt>
    <dgm:pt modelId="{57D22FD8-CE10-4138-9EF2-EB814DE52B76}" type="parTrans" cxnId="{8A78EE9E-9F72-4653-99FA-BB84BC5EB8C1}">
      <dgm:prSet/>
      <dgm:spPr/>
      <dgm:t>
        <a:bodyPr/>
        <a:lstStyle/>
        <a:p>
          <a:endParaRPr lang="es-MX"/>
        </a:p>
      </dgm:t>
    </dgm:pt>
    <dgm:pt modelId="{AFC0F8E5-DE63-4C28-BE89-6FD337193285}" type="sibTrans" cxnId="{8A78EE9E-9F72-4653-99FA-BB84BC5EB8C1}">
      <dgm:prSet/>
      <dgm:spPr/>
      <dgm:t>
        <a:bodyPr/>
        <a:lstStyle/>
        <a:p>
          <a:endParaRPr lang="es-MX"/>
        </a:p>
      </dgm:t>
    </dgm:pt>
    <dgm:pt modelId="{86F17C12-87A0-4E25-96B1-FE0590002EE5}">
      <dgm:prSet phldrT="[Texto]" custT="1"/>
      <dgm:spPr/>
      <dgm:t>
        <a:bodyPr/>
        <a:lstStyle/>
        <a:p>
          <a:pPr algn="just"/>
          <a:r>
            <a:rPr lang="es-MX" sz="1400" kern="1200" dirty="0">
              <a:latin typeface="Gothic720 BT"/>
            </a:rPr>
            <a:t>Plazo de 90 días para disolverse o modificar objeto social.</a:t>
          </a:r>
        </a:p>
      </dgm:t>
    </dgm:pt>
    <dgm:pt modelId="{9CA2F1BC-AE7E-4CCA-8E74-817E6A1B52F8}" type="parTrans" cxnId="{6AFBFEBF-5A55-42A5-873C-C789D8F7E21B}">
      <dgm:prSet/>
      <dgm:spPr/>
      <dgm:t>
        <a:bodyPr/>
        <a:lstStyle/>
        <a:p>
          <a:endParaRPr lang="es-MX"/>
        </a:p>
      </dgm:t>
    </dgm:pt>
    <dgm:pt modelId="{44099FD0-C156-4230-A655-1B3D4083723A}" type="sibTrans" cxnId="{6AFBFEBF-5A55-42A5-873C-C789D8F7E21B}">
      <dgm:prSet/>
      <dgm:spPr/>
      <dgm:t>
        <a:bodyPr/>
        <a:lstStyle/>
        <a:p>
          <a:endParaRPr lang="es-MX"/>
        </a:p>
      </dgm:t>
    </dgm:pt>
    <dgm:pt modelId="{45EC3882-A81D-48FE-8C14-280D007673D2}">
      <dgm:prSet phldrT="[Texto]" custT="1"/>
      <dgm:spPr/>
      <dgm:t>
        <a:bodyPr/>
        <a:lstStyle/>
        <a:p>
          <a:pPr algn="just"/>
          <a:r>
            <a:rPr lang="es-MX" sz="1400" dirty="0">
              <a:latin typeface="Gothic720 BT"/>
            </a:rPr>
            <a:t>UTF le notifica autorización de SE.</a:t>
          </a:r>
        </a:p>
      </dgm:t>
    </dgm:pt>
    <dgm:pt modelId="{9B1AFD7D-5542-4305-BDE0-665E86B09AB9}" type="parTrans" cxnId="{B4FE8A16-CE8F-42C8-AB88-24370E0A3934}">
      <dgm:prSet/>
      <dgm:spPr/>
      <dgm:t>
        <a:bodyPr/>
        <a:lstStyle/>
        <a:p>
          <a:endParaRPr lang="es-MX"/>
        </a:p>
      </dgm:t>
    </dgm:pt>
    <dgm:pt modelId="{6C5E096E-0C37-4188-BE36-6288A676915A}" type="sibTrans" cxnId="{B4FE8A16-CE8F-42C8-AB88-24370E0A3934}">
      <dgm:prSet/>
      <dgm:spPr/>
      <dgm:t>
        <a:bodyPr/>
        <a:lstStyle/>
        <a:p>
          <a:endParaRPr lang="es-MX"/>
        </a:p>
      </dgm:t>
    </dgm:pt>
    <dgm:pt modelId="{995884D3-2A92-4888-B45D-AB99979CB53F}">
      <dgm:prSet phldrT="[Texto]" custT="1"/>
      <dgm:spPr/>
      <dgm:t>
        <a:bodyPr/>
        <a:lstStyle/>
        <a:p>
          <a:pPr algn="just"/>
          <a:r>
            <a:rPr lang="es-MX" sz="1400" kern="1200" dirty="0">
              <a:latin typeface="Gothic720 BT"/>
            </a:rPr>
            <a:t>Procede a liquidación.</a:t>
          </a:r>
        </a:p>
      </dgm:t>
    </dgm:pt>
    <dgm:pt modelId="{BAB6BEC7-8277-429D-9718-FFCFAC9FDC4F}" type="parTrans" cxnId="{7E243A8D-8AB3-4892-89CA-4C77319BE337}">
      <dgm:prSet/>
      <dgm:spPr/>
      <dgm:t>
        <a:bodyPr/>
        <a:lstStyle/>
        <a:p>
          <a:endParaRPr lang="es-MX"/>
        </a:p>
      </dgm:t>
    </dgm:pt>
    <dgm:pt modelId="{BD709290-9AEA-4C9C-A175-FEFBCC3F4EB4}" type="sibTrans" cxnId="{7E243A8D-8AB3-4892-89CA-4C77319BE337}">
      <dgm:prSet/>
      <dgm:spPr/>
      <dgm:t>
        <a:bodyPr/>
        <a:lstStyle/>
        <a:p>
          <a:endParaRPr lang="es-MX"/>
        </a:p>
      </dgm:t>
    </dgm:pt>
    <dgm:pt modelId="{F203D5FF-5F2B-4640-BE51-A0568AA27846}" type="pres">
      <dgm:prSet presAssocID="{7744C060-83E6-48C7-BF58-F036E8B869C5}" presName="Name0" presStyleCnt="0">
        <dgm:presLayoutVars>
          <dgm:dir/>
          <dgm:animLvl val="lvl"/>
          <dgm:resizeHandles val="exact"/>
        </dgm:presLayoutVars>
      </dgm:prSet>
      <dgm:spPr/>
    </dgm:pt>
    <dgm:pt modelId="{5998A51E-827B-4B3C-B324-22B818783556}" type="pres">
      <dgm:prSet presAssocID="{34F01E34-F56F-4FCB-B48F-203E64D985E3}" presName="composite" presStyleCnt="0"/>
      <dgm:spPr/>
    </dgm:pt>
    <dgm:pt modelId="{9753A918-E6A4-435C-8C6F-0726CFB9001A}" type="pres">
      <dgm:prSet presAssocID="{34F01E34-F56F-4FCB-B48F-203E64D985E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3B5130A-C7D1-49BC-BE5A-3A5B0799EB89}" type="pres">
      <dgm:prSet presAssocID="{34F01E34-F56F-4FCB-B48F-203E64D985E3}" presName="desTx" presStyleLbl="alignAccFollowNode1" presStyleIdx="0" presStyleCnt="3">
        <dgm:presLayoutVars>
          <dgm:bulletEnabled val="1"/>
        </dgm:presLayoutVars>
      </dgm:prSet>
      <dgm:spPr/>
    </dgm:pt>
    <dgm:pt modelId="{2B88041A-EA44-4753-9A4D-CD4EB4798FCB}" type="pres">
      <dgm:prSet presAssocID="{4ADD06C0-C573-49BD-AE3B-403691879A98}" presName="space" presStyleCnt="0"/>
      <dgm:spPr/>
    </dgm:pt>
    <dgm:pt modelId="{970BDC8A-4CBF-433A-9E66-7E70C48E2EBD}" type="pres">
      <dgm:prSet presAssocID="{155F3AF8-BC5B-4B8E-95E3-EB30D05688DB}" presName="composite" presStyleCnt="0"/>
      <dgm:spPr/>
    </dgm:pt>
    <dgm:pt modelId="{31C95D4A-BBAD-4F62-85AE-47337DFCCF49}" type="pres">
      <dgm:prSet presAssocID="{155F3AF8-BC5B-4B8E-95E3-EB30D05688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E88CF20-AE64-4B27-91A5-98F00B6C0C14}" type="pres">
      <dgm:prSet presAssocID="{155F3AF8-BC5B-4B8E-95E3-EB30D05688DB}" presName="desTx" presStyleLbl="alignAccFollowNode1" presStyleIdx="1" presStyleCnt="3">
        <dgm:presLayoutVars>
          <dgm:bulletEnabled val="1"/>
        </dgm:presLayoutVars>
      </dgm:prSet>
      <dgm:spPr/>
    </dgm:pt>
    <dgm:pt modelId="{5FBC7AC1-EA2D-46AC-B741-44F38F51072A}" type="pres">
      <dgm:prSet presAssocID="{1C7B387C-2172-447E-B100-3911108F17A5}" presName="space" presStyleCnt="0"/>
      <dgm:spPr/>
    </dgm:pt>
    <dgm:pt modelId="{CDC0993D-26D0-4319-8537-2B6994688936}" type="pres">
      <dgm:prSet presAssocID="{C6E1C355-12DF-4999-A6E1-F6F7114C381C}" presName="composite" presStyleCnt="0"/>
      <dgm:spPr/>
    </dgm:pt>
    <dgm:pt modelId="{E4886714-1750-4F4E-BAEB-BF9331483FEC}" type="pres">
      <dgm:prSet presAssocID="{C6E1C355-12DF-4999-A6E1-F6F7114C38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0BC50BE-1942-400B-A99B-AE15BB7F70D9}" type="pres">
      <dgm:prSet presAssocID="{C6E1C355-12DF-4999-A6E1-F6F7114C381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34A1606-A399-475A-B442-01BBE578F0EA}" srcId="{34F01E34-F56F-4FCB-B48F-203E64D985E3}" destId="{22E6ACB3-D525-4144-86AE-98F7E10EA7C3}" srcOrd="1" destOrd="0" parTransId="{E2BE9C4F-018E-4AC0-98FE-643BC24CCB7A}" sibTransId="{397001E9-049E-4AE3-92FA-B0D8AEBA7128}"/>
    <dgm:cxn modelId="{B4FE8A16-CE8F-42C8-AB88-24370E0A3934}" srcId="{34F01E34-F56F-4FCB-B48F-203E64D985E3}" destId="{45EC3882-A81D-48FE-8C14-280D007673D2}" srcOrd="2" destOrd="0" parTransId="{9B1AFD7D-5542-4305-BDE0-665E86B09AB9}" sibTransId="{6C5E096E-0C37-4188-BE36-6288A676915A}"/>
    <dgm:cxn modelId="{2F2A6D33-C4EB-4D76-B4B1-72B612BC8D32}" srcId="{155F3AF8-BC5B-4B8E-95E3-EB30D05688DB}" destId="{677F5872-0305-4527-B7A3-3E536865A91F}" srcOrd="3" destOrd="0" parTransId="{DFA31E59-89CE-4CD0-B51E-71ABDC2C8764}" sibTransId="{1172BD5C-7CAD-49D7-ACDF-1A56F155E3D4}"/>
    <dgm:cxn modelId="{387F413E-C5D0-4CBC-B47F-8F048B122E3F}" type="presOf" srcId="{45EC3882-A81D-48FE-8C14-280D007673D2}" destId="{43B5130A-C7D1-49BC-BE5A-3A5B0799EB89}" srcOrd="0" destOrd="2" presId="urn:microsoft.com/office/officeart/2005/8/layout/hList1"/>
    <dgm:cxn modelId="{3802515F-339E-48B0-8FA9-2DD7D29A9272}" type="presOf" srcId="{0164D05D-FA5F-4626-9DF6-CC11549560B1}" destId="{20BC50BE-1942-400B-A99B-AE15BB7F70D9}" srcOrd="0" destOrd="0" presId="urn:microsoft.com/office/officeart/2005/8/layout/hList1"/>
    <dgm:cxn modelId="{92571F6E-C668-445D-888A-50984EFEF7B5}" type="presOf" srcId="{995884D3-2A92-4888-B45D-AB99979CB53F}" destId="{AE88CF20-AE64-4B27-91A5-98F00B6C0C14}" srcOrd="0" destOrd="1" presId="urn:microsoft.com/office/officeart/2005/8/layout/hList1"/>
    <dgm:cxn modelId="{2426AA83-6F12-4D4D-9926-B7CD8E5E9C88}" type="presOf" srcId="{86F17C12-87A0-4E25-96B1-FE0590002EE5}" destId="{AE88CF20-AE64-4B27-91A5-98F00B6C0C14}" srcOrd="0" destOrd="0" presId="urn:microsoft.com/office/officeart/2005/8/layout/hList1"/>
    <dgm:cxn modelId="{7E243A8D-8AB3-4892-89CA-4C77319BE337}" srcId="{155F3AF8-BC5B-4B8E-95E3-EB30D05688DB}" destId="{995884D3-2A92-4888-B45D-AB99979CB53F}" srcOrd="1" destOrd="0" parTransId="{BAB6BEC7-8277-429D-9718-FFCFAC9FDC4F}" sibTransId="{BD709290-9AEA-4C9C-A175-FEFBCC3F4EB4}"/>
    <dgm:cxn modelId="{54FCBE92-829F-4CB0-B0A5-0334C05B00F2}" type="presOf" srcId="{7744C060-83E6-48C7-BF58-F036E8B869C5}" destId="{F203D5FF-5F2B-4640-BE51-A0568AA27846}" srcOrd="0" destOrd="0" presId="urn:microsoft.com/office/officeart/2005/8/layout/hList1"/>
    <dgm:cxn modelId="{8A78EE9E-9F72-4653-99FA-BB84BC5EB8C1}" srcId="{155F3AF8-BC5B-4B8E-95E3-EB30D05688DB}" destId="{BBAF5EA7-245A-4FB0-8089-E42868B75325}" srcOrd="4" destOrd="0" parTransId="{57D22FD8-CE10-4138-9EF2-EB814DE52B76}" sibTransId="{AFC0F8E5-DE63-4C28-BE89-6FD337193285}"/>
    <dgm:cxn modelId="{2BB02EA2-BC97-4327-AE55-D0B7D3E49708}" type="presOf" srcId="{9D060964-DE1D-4B7C-8A71-70A6357F1F40}" destId="{43B5130A-C7D1-49BC-BE5A-3A5B0799EB89}" srcOrd="0" destOrd="0" presId="urn:microsoft.com/office/officeart/2005/8/layout/hList1"/>
    <dgm:cxn modelId="{854B24B2-FD5B-44E8-96E0-C0E349F324BC}" srcId="{7744C060-83E6-48C7-BF58-F036E8B869C5}" destId="{C6E1C355-12DF-4999-A6E1-F6F7114C381C}" srcOrd="2" destOrd="0" parTransId="{8CDED43E-B812-4D8A-A759-70A0F6736D4B}" sibTransId="{7E1C12DE-5C10-449D-9BC6-D01F3D0C37BA}"/>
    <dgm:cxn modelId="{8797C5B8-674A-42F6-B4BF-9AC677429068}" type="presOf" srcId="{22E6ACB3-D525-4144-86AE-98F7E10EA7C3}" destId="{43B5130A-C7D1-49BC-BE5A-3A5B0799EB89}" srcOrd="0" destOrd="1" presId="urn:microsoft.com/office/officeart/2005/8/layout/hList1"/>
    <dgm:cxn modelId="{F00FCCB8-C280-42E3-BAF8-2CF6C64D5D51}" type="presOf" srcId="{155F3AF8-BC5B-4B8E-95E3-EB30D05688DB}" destId="{31C95D4A-BBAD-4F62-85AE-47337DFCCF49}" srcOrd="0" destOrd="0" presId="urn:microsoft.com/office/officeart/2005/8/layout/hList1"/>
    <dgm:cxn modelId="{6F56FCBA-F12F-4747-B68B-11D9555F00F1}" srcId="{C6E1C355-12DF-4999-A6E1-F6F7114C381C}" destId="{0164D05D-FA5F-4626-9DF6-CC11549560B1}" srcOrd="0" destOrd="0" parTransId="{B1710F54-884D-4AC9-90EC-CE75C225E708}" sibTransId="{C746D426-8BF2-4CA8-9BF4-F584394995A7}"/>
    <dgm:cxn modelId="{6AFBFEBF-5A55-42A5-873C-C789D8F7E21B}" srcId="{155F3AF8-BC5B-4B8E-95E3-EB30D05688DB}" destId="{86F17C12-87A0-4E25-96B1-FE0590002EE5}" srcOrd="0" destOrd="0" parTransId="{9CA2F1BC-AE7E-4CCA-8E74-817E6A1B52F8}" sibTransId="{44099FD0-C156-4230-A655-1B3D4083723A}"/>
    <dgm:cxn modelId="{887C2CC4-DF60-4E62-958F-F0C4C0336BC9}" type="presOf" srcId="{BBAF5EA7-245A-4FB0-8089-E42868B75325}" destId="{AE88CF20-AE64-4B27-91A5-98F00B6C0C14}" srcOrd="0" destOrd="4" presId="urn:microsoft.com/office/officeart/2005/8/layout/hList1"/>
    <dgm:cxn modelId="{F42B1ED5-4226-4246-9C41-2ABC5762889D}" srcId="{34F01E34-F56F-4FCB-B48F-203E64D985E3}" destId="{9D060964-DE1D-4B7C-8A71-70A6357F1F40}" srcOrd="0" destOrd="0" parTransId="{C1EA1194-E169-4A99-B0F9-7C12D4973D85}" sibTransId="{061D475F-4C91-4143-9CE1-F050D1692FB9}"/>
    <dgm:cxn modelId="{40C36FDD-22B0-40E8-8C1A-8F6C8FDB8FF0}" type="presOf" srcId="{677F5872-0305-4527-B7A3-3E536865A91F}" destId="{AE88CF20-AE64-4B27-91A5-98F00B6C0C14}" srcOrd="0" destOrd="3" presId="urn:microsoft.com/office/officeart/2005/8/layout/hList1"/>
    <dgm:cxn modelId="{825F1EE4-CF5F-4ED4-9D30-DE9C1362510C}" type="presOf" srcId="{CABBBFFB-FCB8-476F-990E-591B5495AA9A}" destId="{AE88CF20-AE64-4B27-91A5-98F00B6C0C14}" srcOrd="0" destOrd="2" presId="urn:microsoft.com/office/officeart/2005/8/layout/hList1"/>
    <dgm:cxn modelId="{DD73B9E6-5C37-4406-A1D9-F6CC39955710}" type="presOf" srcId="{C6E1C355-12DF-4999-A6E1-F6F7114C381C}" destId="{E4886714-1750-4F4E-BAEB-BF9331483FEC}" srcOrd="0" destOrd="0" presId="urn:microsoft.com/office/officeart/2005/8/layout/hList1"/>
    <dgm:cxn modelId="{9BDC67EA-57FD-4AAB-9E44-FF4E7C23A2D9}" srcId="{7744C060-83E6-48C7-BF58-F036E8B869C5}" destId="{155F3AF8-BC5B-4B8E-95E3-EB30D05688DB}" srcOrd="1" destOrd="0" parTransId="{40C8F6B2-D830-4B67-9BAC-CBBEC21EE562}" sibTransId="{1C7B387C-2172-447E-B100-3911108F17A5}"/>
    <dgm:cxn modelId="{3B6F04EE-ECBC-44B2-85E4-11DBCCA44B45}" srcId="{7744C060-83E6-48C7-BF58-F036E8B869C5}" destId="{34F01E34-F56F-4FCB-B48F-203E64D985E3}" srcOrd="0" destOrd="0" parTransId="{D364365B-7901-48EB-AD2D-C8332956B6FD}" sibTransId="{4ADD06C0-C573-49BD-AE3B-403691879A98}"/>
    <dgm:cxn modelId="{0E7A34F1-094B-49A5-9C99-4FFE2A928257}" srcId="{155F3AF8-BC5B-4B8E-95E3-EB30D05688DB}" destId="{CABBBFFB-FCB8-476F-990E-591B5495AA9A}" srcOrd="2" destOrd="0" parTransId="{040173EB-4721-479A-95E2-CA0FFF21BBFF}" sibTransId="{989D2FE9-0AF9-4D8D-8AD5-9F91AB4A55D9}"/>
    <dgm:cxn modelId="{EEFB60FD-3CA4-4E9E-A05B-2E408083EB5D}" type="presOf" srcId="{34F01E34-F56F-4FCB-B48F-203E64D985E3}" destId="{9753A918-E6A4-435C-8C6F-0726CFB9001A}" srcOrd="0" destOrd="0" presId="urn:microsoft.com/office/officeart/2005/8/layout/hList1"/>
    <dgm:cxn modelId="{E2AE471C-758C-4ACD-A178-65CEAEBB0FC1}" type="presParOf" srcId="{F203D5FF-5F2B-4640-BE51-A0568AA27846}" destId="{5998A51E-827B-4B3C-B324-22B818783556}" srcOrd="0" destOrd="0" presId="urn:microsoft.com/office/officeart/2005/8/layout/hList1"/>
    <dgm:cxn modelId="{1E94CE9C-1766-4278-BEDE-A61FE1462017}" type="presParOf" srcId="{5998A51E-827B-4B3C-B324-22B818783556}" destId="{9753A918-E6A4-435C-8C6F-0726CFB9001A}" srcOrd="0" destOrd="0" presId="urn:microsoft.com/office/officeart/2005/8/layout/hList1"/>
    <dgm:cxn modelId="{D4F7BF62-BC44-47C5-B476-5F46CE51ACBA}" type="presParOf" srcId="{5998A51E-827B-4B3C-B324-22B818783556}" destId="{43B5130A-C7D1-49BC-BE5A-3A5B0799EB89}" srcOrd="1" destOrd="0" presId="urn:microsoft.com/office/officeart/2005/8/layout/hList1"/>
    <dgm:cxn modelId="{97A628B3-4F0B-4775-8418-9F6FFA237DD4}" type="presParOf" srcId="{F203D5FF-5F2B-4640-BE51-A0568AA27846}" destId="{2B88041A-EA44-4753-9A4D-CD4EB4798FCB}" srcOrd="1" destOrd="0" presId="urn:microsoft.com/office/officeart/2005/8/layout/hList1"/>
    <dgm:cxn modelId="{3CAC3221-6CFF-4F27-A373-86011A6D1BF9}" type="presParOf" srcId="{F203D5FF-5F2B-4640-BE51-A0568AA27846}" destId="{970BDC8A-4CBF-433A-9E66-7E70C48E2EBD}" srcOrd="2" destOrd="0" presId="urn:microsoft.com/office/officeart/2005/8/layout/hList1"/>
    <dgm:cxn modelId="{2738CE93-8597-4A94-9C46-71ECFE1FCA7B}" type="presParOf" srcId="{970BDC8A-4CBF-433A-9E66-7E70C48E2EBD}" destId="{31C95D4A-BBAD-4F62-85AE-47337DFCCF49}" srcOrd="0" destOrd="0" presId="urn:microsoft.com/office/officeart/2005/8/layout/hList1"/>
    <dgm:cxn modelId="{A2928BDE-5AFF-4FD8-8334-9211AD5763F7}" type="presParOf" srcId="{970BDC8A-4CBF-433A-9E66-7E70C48E2EBD}" destId="{AE88CF20-AE64-4B27-91A5-98F00B6C0C14}" srcOrd="1" destOrd="0" presId="urn:microsoft.com/office/officeart/2005/8/layout/hList1"/>
    <dgm:cxn modelId="{08553E36-CF5F-4B13-94A8-7A2C3CF3D711}" type="presParOf" srcId="{F203D5FF-5F2B-4640-BE51-A0568AA27846}" destId="{5FBC7AC1-EA2D-46AC-B741-44F38F51072A}" srcOrd="3" destOrd="0" presId="urn:microsoft.com/office/officeart/2005/8/layout/hList1"/>
    <dgm:cxn modelId="{67816084-4F02-405C-A2D1-708803319493}" type="presParOf" srcId="{F203D5FF-5F2B-4640-BE51-A0568AA27846}" destId="{CDC0993D-26D0-4319-8537-2B6994688936}" srcOrd="4" destOrd="0" presId="urn:microsoft.com/office/officeart/2005/8/layout/hList1"/>
    <dgm:cxn modelId="{DFD89CF5-B17C-4487-B0A6-4F660DE4956F}" type="presParOf" srcId="{CDC0993D-26D0-4319-8537-2B6994688936}" destId="{E4886714-1750-4F4E-BAEB-BF9331483FEC}" srcOrd="0" destOrd="0" presId="urn:microsoft.com/office/officeart/2005/8/layout/hList1"/>
    <dgm:cxn modelId="{D2214944-34E4-4FC0-9D6D-1BC4A35628C6}" type="presParOf" srcId="{CDC0993D-26D0-4319-8537-2B6994688936}" destId="{20BC50BE-1942-400B-A99B-AE15BB7F70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6552E-20B1-4FDD-B712-22C94891BF9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DE97758-9AA7-46CC-AB25-093D631893E4}">
      <dgm:prSet phldrT="[Texto]"/>
      <dgm:spPr/>
      <dgm:t>
        <a:bodyPr/>
        <a:lstStyle/>
        <a:p>
          <a:r>
            <a:rPr lang="es-MX" dirty="0"/>
            <a:t>ARTÍCULO 102 LEEQ (Tope de gastos para campañas)</a:t>
          </a:r>
        </a:p>
      </dgm:t>
    </dgm:pt>
    <dgm:pt modelId="{2B38E206-EDBC-44E3-9C81-FEE23EA11BFA}" type="parTrans" cxnId="{9323E266-D2CB-4C2D-AC73-45B95A1B5162}">
      <dgm:prSet/>
      <dgm:spPr/>
      <dgm:t>
        <a:bodyPr/>
        <a:lstStyle/>
        <a:p>
          <a:endParaRPr lang="es-MX"/>
        </a:p>
      </dgm:t>
    </dgm:pt>
    <dgm:pt modelId="{DD1120BC-90AE-42AA-A3E6-01B1BAE6742F}" type="sibTrans" cxnId="{9323E266-D2CB-4C2D-AC73-45B95A1B5162}">
      <dgm:prSet/>
      <dgm:spPr/>
      <dgm:t>
        <a:bodyPr/>
        <a:lstStyle/>
        <a:p>
          <a:endParaRPr lang="es-MX"/>
        </a:p>
      </dgm:t>
    </dgm:pt>
    <dgm:pt modelId="{529C5F29-792F-4706-B5E4-2B05FB875540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/>
            <a:t>ARTÍCULO 191 LEEQ (Tope para obtención de respaldo)</a:t>
          </a:r>
        </a:p>
      </dgm:t>
    </dgm:pt>
    <dgm:pt modelId="{871EDC3E-D5CF-472A-A889-A226613C7D0B}" type="parTrans" cxnId="{2A65A845-D910-4199-ABC3-16FE0619E461}">
      <dgm:prSet/>
      <dgm:spPr/>
      <dgm:t>
        <a:bodyPr/>
        <a:lstStyle/>
        <a:p>
          <a:endParaRPr lang="es-MX"/>
        </a:p>
      </dgm:t>
    </dgm:pt>
    <dgm:pt modelId="{9272840D-8A6B-41AB-92E0-81FEF8EADBD2}" type="sibTrans" cxnId="{2A65A845-D910-4199-ABC3-16FE0619E461}">
      <dgm:prSet/>
      <dgm:spPr/>
      <dgm:t>
        <a:bodyPr/>
        <a:lstStyle/>
        <a:p>
          <a:endParaRPr lang="es-MX"/>
        </a:p>
      </dgm:t>
    </dgm:pt>
    <dgm:pt modelId="{749AD82B-342E-4499-B65F-33508C260076}">
      <dgm:prSet/>
      <dgm:spPr/>
      <dgm:t>
        <a:bodyPr/>
        <a:lstStyle/>
        <a:p>
          <a:pPr algn="just"/>
          <a:r>
            <a:rPr lang="es-ES" dirty="0"/>
            <a:t>Los gastos que realicen las candidaturas independientes, partidos políticos, las coaliciones y sus candidaturas en campaña, no podrán rebasar los topes que para cada elección </a:t>
          </a:r>
          <a:r>
            <a:rPr lang="es-MX" dirty="0"/>
            <a:t>acuerde el Consejo General.</a:t>
          </a:r>
        </a:p>
      </dgm:t>
    </dgm:pt>
    <dgm:pt modelId="{FA69AC50-AA0E-4528-99DD-7B2D1376E96B}" type="parTrans" cxnId="{A68CEC6B-8FEC-45B6-BA93-479ACFF303AB}">
      <dgm:prSet/>
      <dgm:spPr/>
      <dgm:t>
        <a:bodyPr/>
        <a:lstStyle/>
        <a:p>
          <a:endParaRPr lang="es-MX"/>
        </a:p>
      </dgm:t>
    </dgm:pt>
    <dgm:pt modelId="{63A5AD89-160F-407E-83CA-94B19D9DB1DF}" type="sibTrans" cxnId="{A68CEC6B-8FEC-45B6-BA93-479ACFF303AB}">
      <dgm:prSet/>
      <dgm:spPr/>
      <dgm:t>
        <a:bodyPr/>
        <a:lstStyle/>
        <a:p>
          <a:endParaRPr lang="es-MX"/>
        </a:p>
      </dgm:t>
    </dgm:pt>
    <dgm:pt modelId="{0F3B1A58-ADAF-4EE0-8DCE-03014F410992}">
      <dgm:prSet/>
      <dgm:spPr/>
      <dgm:t>
        <a:bodyPr/>
        <a:lstStyle/>
        <a:p>
          <a:pPr algn="just"/>
          <a:r>
            <a:rPr lang="es-ES" dirty="0">
              <a:solidFill>
                <a:srgbClr val="4F4F5B"/>
              </a:solidFill>
            </a:rPr>
            <a:t>El Consejo General determinará el tope de gastos para la etapa de obtención de respaldo de la ciudadanía, </a:t>
          </a:r>
          <a:r>
            <a:rPr lang="es-ES" b="1" dirty="0">
              <a:solidFill>
                <a:srgbClr val="4F4F5B"/>
              </a:solidFill>
            </a:rPr>
            <a:t>equivalente al diez por ciento del establecido para las campañas</a:t>
          </a:r>
          <a:r>
            <a:rPr lang="es-ES" dirty="0">
              <a:solidFill>
                <a:srgbClr val="4F4F5B"/>
              </a:solidFill>
            </a:rPr>
            <a:t> de la elección de que </a:t>
          </a:r>
          <a:r>
            <a:rPr lang="es-MX" dirty="0">
              <a:solidFill>
                <a:srgbClr val="4F4F5B"/>
              </a:solidFill>
            </a:rPr>
            <a:t>se trate.</a:t>
          </a:r>
          <a:endParaRPr lang="es-MX" b="1" dirty="0">
            <a:solidFill>
              <a:srgbClr val="4F4F5B"/>
            </a:solidFill>
          </a:endParaRPr>
        </a:p>
      </dgm:t>
    </dgm:pt>
    <dgm:pt modelId="{9ADCF369-C4A5-4EB4-9418-32E8AA557250}" type="parTrans" cxnId="{3695F9E8-0843-4348-BF8B-8700F355FFF2}">
      <dgm:prSet/>
      <dgm:spPr/>
      <dgm:t>
        <a:bodyPr/>
        <a:lstStyle/>
        <a:p>
          <a:endParaRPr lang="es-MX"/>
        </a:p>
      </dgm:t>
    </dgm:pt>
    <dgm:pt modelId="{4F196E85-730A-42E9-B715-7293EF784C4C}" type="sibTrans" cxnId="{3695F9E8-0843-4348-BF8B-8700F355FFF2}">
      <dgm:prSet/>
      <dgm:spPr/>
      <dgm:t>
        <a:bodyPr/>
        <a:lstStyle/>
        <a:p>
          <a:endParaRPr lang="es-MX"/>
        </a:p>
      </dgm:t>
    </dgm:pt>
    <dgm:pt modelId="{AC408DA1-A3CE-4B52-8390-0FFAAA33358B}">
      <dgm:prSet/>
      <dgm:spPr/>
      <dgm:t>
        <a:bodyPr/>
        <a:lstStyle/>
        <a:p>
          <a:pPr algn="just"/>
          <a:r>
            <a:rPr lang="es-ES" dirty="0"/>
            <a:t>El Consejo General, </a:t>
          </a:r>
          <a:r>
            <a:rPr lang="es-ES" b="1" dirty="0"/>
            <a:t>durante los primeros quince días del mes de enero del año de la elección, determinará los topes de gastos de campaña </a:t>
          </a:r>
          <a:r>
            <a:rPr lang="es-ES" dirty="0"/>
            <a:t>aplicando las siguientes reglas: …</a:t>
          </a:r>
          <a:endParaRPr lang="es-MX" dirty="0"/>
        </a:p>
      </dgm:t>
    </dgm:pt>
    <dgm:pt modelId="{6BDCF5DF-5BAF-4BE0-8ADC-EA0B4241973B}" type="parTrans" cxnId="{F0BBDE0F-DCD1-4BBC-83CB-C31DFF41C94F}">
      <dgm:prSet/>
      <dgm:spPr/>
      <dgm:t>
        <a:bodyPr/>
        <a:lstStyle/>
        <a:p>
          <a:endParaRPr lang="es-MX"/>
        </a:p>
      </dgm:t>
    </dgm:pt>
    <dgm:pt modelId="{4DEEE9AC-2EB1-46FB-BD10-4D3EAF83228E}" type="sibTrans" cxnId="{F0BBDE0F-DCD1-4BBC-83CB-C31DFF41C94F}">
      <dgm:prSet/>
      <dgm:spPr/>
      <dgm:t>
        <a:bodyPr/>
        <a:lstStyle/>
        <a:p>
          <a:endParaRPr lang="es-MX"/>
        </a:p>
      </dgm:t>
    </dgm:pt>
    <dgm:pt modelId="{604F6CD5-1148-480A-BDCF-C345A2E0223E}" type="pres">
      <dgm:prSet presAssocID="{3056552E-20B1-4FDD-B712-22C94891BF9E}" presName="linear" presStyleCnt="0">
        <dgm:presLayoutVars>
          <dgm:dir/>
          <dgm:animLvl val="lvl"/>
          <dgm:resizeHandles val="exact"/>
        </dgm:presLayoutVars>
      </dgm:prSet>
      <dgm:spPr/>
    </dgm:pt>
    <dgm:pt modelId="{A45A64E6-2B4E-4686-AADE-AA588F5ED69E}" type="pres">
      <dgm:prSet presAssocID="{BDE97758-9AA7-46CC-AB25-093D631893E4}" presName="parentLin" presStyleCnt="0"/>
      <dgm:spPr/>
    </dgm:pt>
    <dgm:pt modelId="{4B167BF1-29B4-42BA-8BF5-FBD9769E5833}" type="pres">
      <dgm:prSet presAssocID="{BDE97758-9AA7-46CC-AB25-093D631893E4}" presName="parentLeftMargin" presStyleLbl="node1" presStyleIdx="0" presStyleCnt="2"/>
      <dgm:spPr/>
    </dgm:pt>
    <dgm:pt modelId="{34BB5AEC-C4A0-4BF3-AE5A-7C35DA1A7EAE}" type="pres">
      <dgm:prSet presAssocID="{BDE97758-9AA7-46CC-AB25-093D631893E4}" presName="parentText" presStyleLbl="node1" presStyleIdx="0" presStyleCnt="2" custLinFactNeighborY="-50125">
        <dgm:presLayoutVars>
          <dgm:chMax val="0"/>
          <dgm:bulletEnabled val="1"/>
        </dgm:presLayoutVars>
      </dgm:prSet>
      <dgm:spPr/>
    </dgm:pt>
    <dgm:pt modelId="{843DDC8C-50E0-4D5E-A2C4-08B13107ECA5}" type="pres">
      <dgm:prSet presAssocID="{BDE97758-9AA7-46CC-AB25-093D631893E4}" presName="negativeSpace" presStyleCnt="0"/>
      <dgm:spPr/>
    </dgm:pt>
    <dgm:pt modelId="{8F048860-E873-430C-8F14-CED58C2CE1DD}" type="pres">
      <dgm:prSet presAssocID="{BDE97758-9AA7-46CC-AB25-093D631893E4}" presName="childText" presStyleLbl="conFgAcc1" presStyleIdx="0" presStyleCnt="2" custLinFactY="-8063" custLinFactNeighborY="-100000">
        <dgm:presLayoutVars>
          <dgm:bulletEnabled val="1"/>
        </dgm:presLayoutVars>
      </dgm:prSet>
      <dgm:spPr/>
    </dgm:pt>
    <dgm:pt modelId="{E5D9AC8D-5F97-475F-B71D-F1F44C157F72}" type="pres">
      <dgm:prSet presAssocID="{DD1120BC-90AE-42AA-A3E6-01B1BAE6742F}" presName="spaceBetweenRectangles" presStyleCnt="0"/>
      <dgm:spPr/>
    </dgm:pt>
    <dgm:pt modelId="{2CB943B1-67F2-4FD7-A660-1B13B81FDD0D}" type="pres">
      <dgm:prSet presAssocID="{529C5F29-792F-4706-B5E4-2B05FB875540}" presName="parentLin" presStyleCnt="0"/>
      <dgm:spPr/>
    </dgm:pt>
    <dgm:pt modelId="{54F97B7B-1456-4F15-9258-D02BA2F9C749}" type="pres">
      <dgm:prSet presAssocID="{529C5F29-792F-4706-B5E4-2B05FB875540}" presName="parentLeftMargin" presStyleLbl="node1" presStyleIdx="0" presStyleCnt="2"/>
      <dgm:spPr/>
    </dgm:pt>
    <dgm:pt modelId="{1791D030-DB24-4084-8CE8-F00423D227C7}" type="pres">
      <dgm:prSet presAssocID="{529C5F29-792F-4706-B5E4-2B05FB875540}" presName="parentText" presStyleLbl="node1" presStyleIdx="1" presStyleCnt="2" custLinFactNeighborY="-12030">
        <dgm:presLayoutVars>
          <dgm:chMax val="0"/>
          <dgm:bulletEnabled val="1"/>
        </dgm:presLayoutVars>
      </dgm:prSet>
      <dgm:spPr/>
    </dgm:pt>
    <dgm:pt modelId="{6A767396-A96F-4955-B12E-52EF6EACC2F8}" type="pres">
      <dgm:prSet presAssocID="{529C5F29-792F-4706-B5E4-2B05FB875540}" presName="negativeSpace" presStyleCnt="0"/>
      <dgm:spPr/>
    </dgm:pt>
    <dgm:pt modelId="{6C120243-D67B-4127-BCEF-D46C29E6DC03}" type="pres">
      <dgm:prSet presAssocID="{529C5F29-792F-4706-B5E4-2B05FB875540}" presName="childText" presStyleLbl="conFgAcc1" presStyleIdx="1" presStyleCnt="2" custLinFactNeighborY="-24060">
        <dgm:presLayoutVars>
          <dgm:bulletEnabled val="1"/>
        </dgm:presLayoutVars>
      </dgm:prSet>
      <dgm:spPr/>
    </dgm:pt>
  </dgm:ptLst>
  <dgm:cxnLst>
    <dgm:cxn modelId="{F0BBDE0F-DCD1-4BBC-83CB-C31DFF41C94F}" srcId="{BDE97758-9AA7-46CC-AB25-093D631893E4}" destId="{AC408DA1-A3CE-4B52-8390-0FFAAA33358B}" srcOrd="1" destOrd="0" parTransId="{6BDCF5DF-5BAF-4BE0-8ADC-EA0B4241973B}" sibTransId="{4DEEE9AC-2EB1-46FB-BD10-4D3EAF83228E}"/>
    <dgm:cxn modelId="{33EF1463-8129-438D-B40C-65DFE0F4EE11}" type="presOf" srcId="{3056552E-20B1-4FDD-B712-22C94891BF9E}" destId="{604F6CD5-1148-480A-BDCF-C345A2E0223E}" srcOrd="0" destOrd="0" presId="urn:microsoft.com/office/officeart/2005/8/layout/list1"/>
    <dgm:cxn modelId="{2A65A845-D910-4199-ABC3-16FE0619E461}" srcId="{3056552E-20B1-4FDD-B712-22C94891BF9E}" destId="{529C5F29-792F-4706-B5E4-2B05FB875540}" srcOrd="1" destOrd="0" parTransId="{871EDC3E-D5CF-472A-A889-A226613C7D0B}" sibTransId="{9272840D-8A6B-41AB-92E0-81FEF8EADBD2}"/>
    <dgm:cxn modelId="{9323E266-D2CB-4C2D-AC73-45B95A1B5162}" srcId="{3056552E-20B1-4FDD-B712-22C94891BF9E}" destId="{BDE97758-9AA7-46CC-AB25-093D631893E4}" srcOrd="0" destOrd="0" parTransId="{2B38E206-EDBC-44E3-9C81-FEE23EA11BFA}" sibTransId="{DD1120BC-90AE-42AA-A3E6-01B1BAE6742F}"/>
    <dgm:cxn modelId="{A68CEC6B-8FEC-45B6-BA93-479ACFF303AB}" srcId="{BDE97758-9AA7-46CC-AB25-093D631893E4}" destId="{749AD82B-342E-4499-B65F-33508C260076}" srcOrd="0" destOrd="0" parTransId="{FA69AC50-AA0E-4528-99DD-7B2D1376E96B}" sibTransId="{63A5AD89-160F-407E-83CA-94B19D9DB1DF}"/>
    <dgm:cxn modelId="{F823986F-5125-46EE-A86B-6203E8D475EC}" type="presOf" srcId="{AC408DA1-A3CE-4B52-8390-0FFAAA33358B}" destId="{8F048860-E873-430C-8F14-CED58C2CE1DD}" srcOrd="0" destOrd="1" presId="urn:microsoft.com/office/officeart/2005/8/layout/list1"/>
    <dgm:cxn modelId="{B7ECD854-0949-434E-9342-911DB9FF32DD}" type="presOf" srcId="{BDE97758-9AA7-46CC-AB25-093D631893E4}" destId="{34BB5AEC-C4A0-4BF3-AE5A-7C35DA1A7EAE}" srcOrd="1" destOrd="0" presId="urn:microsoft.com/office/officeart/2005/8/layout/list1"/>
    <dgm:cxn modelId="{63775ACE-A821-4486-925B-173E176C4D4F}" type="presOf" srcId="{529C5F29-792F-4706-B5E4-2B05FB875540}" destId="{54F97B7B-1456-4F15-9258-D02BA2F9C749}" srcOrd="0" destOrd="0" presId="urn:microsoft.com/office/officeart/2005/8/layout/list1"/>
    <dgm:cxn modelId="{7A6C6ED4-50DA-43A3-9E02-B015733C598D}" type="presOf" srcId="{0F3B1A58-ADAF-4EE0-8DCE-03014F410992}" destId="{6C120243-D67B-4127-BCEF-D46C29E6DC03}" srcOrd="0" destOrd="0" presId="urn:microsoft.com/office/officeart/2005/8/layout/list1"/>
    <dgm:cxn modelId="{BE1FC3D6-B337-4BC7-9777-69355067C39E}" type="presOf" srcId="{749AD82B-342E-4499-B65F-33508C260076}" destId="{8F048860-E873-430C-8F14-CED58C2CE1DD}" srcOrd="0" destOrd="0" presId="urn:microsoft.com/office/officeart/2005/8/layout/list1"/>
    <dgm:cxn modelId="{3695F9E8-0843-4348-BF8B-8700F355FFF2}" srcId="{529C5F29-792F-4706-B5E4-2B05FB875540}" destId="{0F3B1A58-ADAF-4EE0-8DCE-03014F410992}" srcOrd="0" destOrd="0" parTransId="{9ADCF369-C4A5-4EB4-9418-32E8AA557250}" sibTransId="{4F196E85-730A-42E9-B715-7293EF784C4C}"/>
    <dgm:cxn modelId="{2A1F3AED-D1AC-4C5B-A4E7-6B6D6C36B85E}" type="presOf" srcId="{BDE97758-9AA7-46CC-AB25-093D631893E4}" destId="{4B167BF1-29B4-42BA-8BF5-FBD9769E5833}" srcOrd="0" destOrd="0" presId="urn:microsoft.com/office/officeart/2005/8/layout/list1"/>
    <dgm:cxn modelId="{C93189EE-3C43-46F9-ABBC-8995A2950452}" type="presOf" srcId="{529C5F29-792F-4706-B5E4-2B05FB875540}" destId="{1791D030-DB24-4084-8CE8-F00423D227C7}" srcOrd="1" destOrd="0" presId="urn:microsoft.com/office/officeart/2005/8/layout/list1"/>
    <dgm:cxn modelId="{110898C3-52FD-4A19-B99D-0E0FF8F657C9}" type="presParOf" srcId="{604F6CD5-1148-480A-BDCF-C345A2E0223E}" destId="{A45A64E6-2B4E-4686-AADE-AA588F5ED69E}" srcOrd="0" destOrd="0" presId="urn:microsoft.com/office/officeart/2005/8/layout/list1"/>
    <dgm:cxn modelId="{767D19A3-1C95-4586-9F7E-4A35DB66D5C9}" type="presParOf" srcId="{A45A64E6-2B4E-4686-AADE-AA588F5ED69E}" destId="{4B167BF1-29B4-42BA-8BF5-FBD9769E5833}" srcOrd="0" destOrd="0" presId="urn:microsoft.com/office/officeart/2005/8/layout/list1"/>
    <dgm:cxn modelId="{8C244147-99C2-4CE6-B51A-42E7AC31B262}" type="presParOf" srcId="{A45A64E6-2B4E-4686-AADE-AA588F5ED69E}" destId="{34BB5AEC-C4A0-4BF3-AE5A-7C35DA1A7EAE}" srcOrd="1" destOrd="0" presId="urn:microsoft.com/office/officeart/2005/8/layout/list1"/>
    <dgm:cxn modelId="{0B3A5D94-81F3-47CF-A142-F8FF993C1543}" type="presParOf" srcId="{604F6CD5-1148-480A-BDCF-C345A2E0223E}" destId="{843DDC8C-50E0-4D5E-A2C4-08B13107ECA5}" srcOrd="1" destOrd="0" presId="urn:microsoft.com/office/officeart/2005/8/layout/list1"/>
    <dgm:cxn modelId="{AE03CD3E-71DF-415F-8F45-D09E0F30DDD4}" type="presParOf" srcId="{604F6CD5-1148-480A-BDCF-C345A2E0223E}" destId="{8F048860-E873-430C-8F14-CED58C2CE1DD}" srcOrd="2" destOrd="0" presId="urn:microsoft.com/office/officeart/2005/8/layout/list1"/>
    <dgm:cxn modelId="{C031236A-AE28-4BE3-A2C6-30CD548B5B1F}" type="presParOf" srcId="{604F6CD5-1148-480A-BDCF-C345A2E0223E}" destId="{E5D9AC8D-5F97-475F-B71D-F1F44C157F72}" srcOrd="3" destOrd="0" presId="urn:microsoft.com/office/officeart/2005/8/layout/list1"/>
    <dgm:cxn modelId="{35013896-8B62-4560-91F1-6FA714D2629F}" type="presParOf" srcId="{604F6CD5-1148-480A-BDCF-C345A2E0223E}" destId="{2CB943B1-67F2-4FD7-A660-1B13B81FDD0D}" srcOrd="4" destOrd="0" presId="urn:microsoft.com/office/officeart/2005/8/layout/list1"/>
    <dgm:cxn modelId="{C6DBFA44-F803-48BF-A3BA-895F24C586BE}" type="presParOf" srcId="{2CB943B1-67F2-4FD7-A660-1B13B81FDD0D}" destId="{54F97B7B-1456-4F15-9258-D02BA2F9C749}" srcOrd="0" destOrd="0" presId="urn:microsoft.com/office/officeart/2005/8/layout/list1"/>
    <dgm:cxn modelId="{38183E06-C00D-4F23-9F29-13EF02FCE1C0}" type="presParOf" srcId="{2CB943B1-67F2-4FD7-A660-1B13B81FDD0D}" destId="{1791D030-DB24-4084-8CE8-F00423D227C7}" srcOrd="1" destOrd="0" presId="urn:microsoft.com/office/officeart/2005/8/layout/list1"/>
    <dgm:cxn modelId="{34ED1930-207B-451F-ADB8-C6E6C855BFB6}" type="presParOf" srcId="{604F6CD5-1148-480A-BDCF-C345A2E0223E}" destId="{6A767396-A96F-4955-B12E-52EF6EACC2F8}" srcOrd="5" destOrd="0" presId="urn:microsoft.com/office/officeart/2005/8/layout/list1"/>
    <dgm:cxn modelId="{60ECB641-7E86-4C7C-8B90-0DDDD1C79A7C}" type="presParOf" srcId="{604F6CD5-1148-480A-BDCF-C345A2E0223E}" destId="{6C120243-D67B-4127-BCEF-D46C29E6DC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A2AFE-396C-4C93-9087-CD13B83831FB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D30C957-6F11-4479-B530-32B6F32DC7FD}">
      <dgm:prSet phldrT="[Texto]" custT="1"/>
      <dgm:spPr/>
      <dgm:t>
        <a:bodyPr/>
        <a:lstStyle/>
        <a:p>
          <a:r>
            <a:rPr lang="es-MX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Financiamiento Ordinario</a:t>
          </a:r>
        </a:p>
      </dgm:t>
    </dgm:pt>
    <dgm:pt modelId="{AC6ED85F-4EE1-49EC-B1EF-52836B746BAF}" type="parTrans" cxnId="{74ED127D-6BF4-44AB-A6AA-6C24D3F7F823}">
      <dgm:prSet/>
      <dgm:spPr/>
      <dgm:t>
        <a:bodyPr/>
        <a:lstStyle/>
        <a:p>
          <a:endParaRPr lang="es-MX"/>
        </a:p>
      </dgm:t>
    </dgm:pt>
    <dgm:pt modelId="{76D596A1-DC85-4182-BE47-705DED2D6F41}" type="sibTrans" cxnId="{74ED127D-6BF4-44AB-A6AA-6C24D3F7F823}">
      <dgm:prSet/>
      <dgm:spPr/>
      <dgm:t>
        <a:bodyPr/>
        <a:lstStyle/>
        <a:p>
          <a:endParaRPr lang="es-MX"/>
        </a:p>
      </dgm:t>
    </dgm:pt>
    <dgm:pt modelId="{7247C3CF-4EB4-45D4-A5A4-9E6B03869795}">
      <dgm:prSet phldrT="[Texto]"/>
      <dgm:spPr/>
      <dgm:t>
        <a:bodyPr/>
        <a:lstStyle/>
        <a:p>
          <a:r>
            <a:rPr lang="es-MX" dirty="0"/>
            <a:t>Tope campaña Gubernatura</a:t>
          </a:r>
        </a:p>
      </dgm:t>
    </dgm:pt>
    <dgm:pt modelId="{195C87E0-F916-42C2-A2E9-401EC1B7D01A}" type="parTrans" cxnId="{E86AC7BB-EB80-4197-B86A-C0B6845841CC}">
      <dgm:prSet/>
      <dgm:spPr/>
      <dgm:t>
        <a:bodyPr/>
        <a:lstStyle/>
        <a:p>
          <a:endParaRPr lang="es-MX"/>
        </a:p>
      </dgm:t>
    </dgm:pt>
    <dgm:pt modelId="{D950D405-9851-46E2-BFAC-5848E05E588F}" type="sibTrans" cxnId="{E86AC7BB-EB80-4197-B86A-C0B6845841CC}">
      <dgm:prSet/>
      <dgm:spPr/>
      <dgm:t>
        <a:bodyPr/>
        <a:lstStyle/>
        <a:p>
          <a:endParaRPr lang="es-MX"/>
        </a:p>
      </dgm:t>
    </dgm:pt>
    <dgm:pt modelId="{33F43354-A44B-444F-8C6A-F1362CD92BC5}">
      <dgm:prSet phldrT="[Texto]"/>
      <dgm:spPr/>
      <dgm:t>
        <a:bodyPr/>
        <a:lstStyle/>
        <a:p>
          <a:r>
            <a:rPr lang="es-MX" dirty="0"/>
            <a:t>Tope campaña diputaciones</a:t>
          </a:r>
        </a:p>
      </dgm:t>
    </dgm:pt>
    <dgm:pt modelId="{1EF1C0C5-A7BB-47ED-A76B-8BC31F782ED7}" type="parTrans" cxnId="{765F2BB4-0E07-4640-B40E-6CC55E8ED46E}">
      <dgm:prSet/>
      <dgm:spPr/>
      <dgm:t>
        <a:bodyPr/>
        <a:lstStyle/>
        <a:p>
          <a:endParaRPr lang="es-MX"/>
        </a:p>
      </dgm:t>
    </dgm:pt>
    <dgm:pt modelId="{3F056844-C7A4-4A32-BF0A-D18027FA9E77}" type="sibTrans" cxnId="{765F2BB4-0E07-4640-B40E-6CC55E8ED46E}">
      <dgm:prSet/>
      <dgm:spPr/>
      <dgm:t>
        <a:bodyPr/>
        <a:lstStyle/>
        <a:p>
          <a:endParaRPr lang="es-MX"/>
        </a:p>
      </dgm:t>
    </dgm:pt>
    <dgm:pt modelId="{EE1568F7-2EB7-4463-AB9C-2BF8A360825F}">
      <dgm:prSet phldrT="[Texto]"/>
      <dgm:spPr/>
      <dgm:t>
        <a:bodyPr/>
        <a:lstStyle/>
        <a:p>
          <a:r>
            <a:rPr lang="es-MX" dirty="0"/>
            <a:t>Tope campaña Ayuntamiento</a:t>
          </a:r>
        </a:p>
      </dgm:t>
    </dgm:pt>
    <dgm:pt modelId="{B61F4B8B-78A2-4870-9EF8-D029A3D24537}" type="parTrans" cxnId="{D0F49772-D451-45C2-B62B-BDE206534EE9}">
      <dgm:prSet/>
      <dgm:spPr/>
      <dgm:t>
        <a:bodyPr/>
        <a:lstStyle/>
        <a:p>
          <a:endParaRPr lang="es-MX"/>
        </a:p>
      </dgm:t>
    </dgm:pt>
    <dgm:pt modelId="{A43A0220-F196-4073-8A14-D109C4039479}" type="sibTrans" cxnId="{D0F49772-D451-45C2-B62B-BDE206534EE9}">
      <dgm:prSet/>
      <dgm:spPr/>
      <dgm:t>
        <a:bodyPr/>
        <a:lstStyle/>
        <a:p>
          <a:endParaRPr lang="es-MX"/>
        </a:p>
      </dgm:t>
    </dgm:pt>
    <dgm:pt modelId="{EA5CD8D3-FA50-4DD2-B6DF-F45BF02A1ACB}">
      <dgm:prSet phldrT="[Texto]"/>
      <dgm:spPr/>
      <dgm:t>
        <a:bodyPr/>
        <a:lstStyle/>
        <a:p>
          <a:r>
            <a:rPr lang="es-MX" dirty="0"/>
            <a:t>Tope etapa obtención del respaldo de la ciudadanía</a:t>
          </a:r>
        </a:p>
      </dgm:t>
    </dgm:pt>
    <dgm:pt modelId="{EF44B8F0-3180-492B-B03F-85C27DB0B866}" type="parTrans" cxnId="{9B1AEF15-BFE7-4296-8454-3D6205C50EA7}">
      <dgm:prSet/>
      <dgm:spPr/>
      <dgm:t>
        <a:bodyPr/>
        <a:lstStyle/>
        <a:p>
          <a:endParaRPr lang="es-MX"/>
        </a:p>
      </dgm:t>
    </dgm:pt>
    <dgm:pt modelId="{D1F5D3F6-FC1D-4884-A14D-2B94C20D987E}" type="sibTrans" cxnId="{9B1AEF15-BFE7-4296-8454-3D6205C50EA7}">
      <dgm:prSet/>
      <dgm:spPr/>
      <dgm:t>
        <a:bodyPr/>
        <a:lstStyle/>
        <a:p>
          <a:endParaRPr lang="es-MX"/>
        </a:p>
      </dgm:t>
    </dgm:pt>
    <dgm:pt modelId="{CFD0BA13-27BA-4B9E-A200-A69ECEAA2173}" type="pres">
      <dgm:prSet presAssocID="{BEFA2AFE-396C-4C93-9087-CD13B83831FB}" presName="diagram" presStyleCnt="0">
        <dgm:presLayoutVars>
          <dgm:dir/>
          <dgm:resizeHandles/>
        </dgm:presLayoutVars>
      </dgm:prSet>
      <dgm:spPr/>
    </dgm:pt>
    <dgm:pt modelId="{1EB85E91-E751-4015-88B8-15E01A0AE733}" type="pres">
      <dgm:prSet presAssocID="{5D30C957-6F11-4479-B530-32B6F32DC7FD}" presName="firstNode" presStyleLbl="node1" presStyleIdx="0" presStyleCnt="5" custScaleX="113670" custScaleY="114346">
        <dgm:presLayoutVars>
          <dgm:bulletEnabled val="1"/>
        </dgm:presLayoutVars>
      </dgm:prSet>
      <dgm:spPr/>
    </dgm:pt>
    <dgm:pt modelId="{C7BC1357-62E4-4081-9334-66DECB57A659}" type="pres">
      <dgm:prSet presAssocID="{76D596A1-DC85-4182-BE47-705DED2D6F41}" presName="sibTrans" presStyleLbl="sibTrans2D1" presStyleIdx="0" presStyleCnt="4"/>
      <dgm:spPr/>
    </dgm:pt>
    <dgm:pt modelId="{438D6DE0-2F9F-4160-8DF8-19FB5F0D29A8}" type="pres">
      <dgm:prSet presAssocID="{7247C3CF-4EB4-45D4-A5A4-9E6B03869795}" presName="middleNode" presStyleCnt="0"/>
      <dgm:spPr/>
    </dgm:pt>
    <dgm:pt modelId="{5A059D9A-2C64-4189-8A58-1C8A6F5DCF8A}" type="pres">
      <dgm:prSet presAssocID="{7247C3CF-4EB4-45D4-A5A4-9E6B03869795}" presName="padding" presStyleLbl="node1" presStyleIdx="0" presStyleCnt="5"/>
      <dgm:spPr/>
    </dgm:pt>
    <dgm:pt modelId="{9EF64150-640E-4C66-B5F0-1C6A26D2B141}" type="pres">
      <dgm:prSet presAssocID="{7247C3CF-4EB4-45D4-A5A4-9E6B03869795}" presName="shape" presStyleLbl="node1" presStyleIdx="1" presStyleCnt="5" custScaleX="113390" custScaleY="109449">
        <dgm:presLayoutVars>
          <dgm:bulletEnabled val="1"/>
        </dgm:presLayoutVars>
      </dgm:prSet>
      <dgm:spPr/>
    </dgm:pt>
    <dgm:pt modelId="{7CA7D0DF-EA7B-46AA-9EEA-EEE0CF463355}" type="pres">
      <dgm:prSet presAssocID="{D950D405-9851-46E2-BFAC-5848E05E588F}" presName="sibTrans" presStyleLbl="sibTrans2D1" presStyleIdx="1" presStyleCnt="4"/>
      <dgm:spPr/>
    </dgm:pt>
    <dgm:pt modelId="{98551228-6C7E-464D-84AE-F46D1EE8A618}" type="pres">
      <dgm:prSet presAssocID="{33F43354-A44B-444F-8C6A-F1362CD92BC5}" presName="middleNode" presStyleCnt="0"/>
      <dgm:spPr/>
    </dgm:pt>
    <dgm:pt modelId="{C8385CDF-19A1-4810-9229-72763AF352D0}" type="pres">
      <dgm:prSet presAssocID="{33F43354-A44B-444F-8C6A-F1362CD92BC5}" presName="padding" presStyleLbl="node1" presStyleIdx="1" presStyleCnt="5"/>
      <dgm:spPr/>
    </dgm:pt>
    <dgm:pt modelId="{A826D98C-53F6-4603-9C49-276BF252DD77}" type="pres">
      <dgm:prSet presAssocID="{33F43354-A44B-444F-8C6A-F1362CD92BC5}" presName="shape" presStyleLbl="node1" presStyleIdx="2" presStyleCnt="5" custScaleX="105595" custScaleY="109449">
        <dgm:presLayoutVars>
          <dgm:bulletEnabled val="1"/>
        </dgm:presLayoutVars>
      </dgm:prSet>
      <dgm:spPr/>
    </dgm:pt>
    <dgm:pt modelId="{35E11EA3-8FD1-4E4A-B33A-66A3794B1CE6}" type="pres">
      <dgm:prSet presAssocID="{3F056844-C7A4-4A32-BF0A-D18027FA9E77}" presName="sibTrans" presStyleLbl="sibTrans2D1" presStyleIdx="2" presStyleCnt="4"/>
      <dgm:spPr/>
    </dgm:pt>
    <dgm:pt modelId="{13D2AFDB-5F39-4214-80F0-686BFC15366B}" type="pres">
      <dgm:prSet presAssocID="{EE1568F7-2EB7-4463-AB9C-2BF8A360825F}" presName="middleNode" presStyleCnt="0"/>
      <dgm:spPr/>
    </dgm:pt>
    <dgm:pt modelId="{2EC54CEE-8D1A-42E5-A3EC-2326750D47B2}" type="pres">
      <dgm:prSet presAssocID="{EE1568F7-2EB7-4463-AB9C-2BF8A360825F}" presName="padding" presStyleLbl="node1" presStyleIdx="2" presStyleCnt="5"/>
      <dgm:spPr/>
    </dgm:pt>
    <dgm:pt modelId="{B216C19D-CC10-4EE3-8FDA-77CA972D1568}" type="pres">
      <dgm:prSet presAssocID="{EE1568F7-2EB7-4463-AB9C-2BF8A360825F}" presName="shape" presStyleLbl="node1" presStyleIdx="3" presStyleCnt="5" custScaleX="110193" custScaleY="113106">
        <dgm:presLayoutVars>
          <dgm:bulletEnabled val="1"/>
        </dgm:presLayoutVars>
      </dgm:prSet>
      <dgm:spPr/>
    </dgm:pt>
    <dgm:pt modelId="{CB37378C-EF25-499E-93C2-1B6288663F89}" type="pres">
      <dgm:prSet presAssocID="{A43A0220-F196-4073-8A14-D109C4039479}" presName="sibTrans" presStyleLbl="sibTrans2D1" presStyleIdx="3" presStyleCnt="4"/>
      <dgm:spPr/>
    </dgm:pt>
    <dgm:pt modelId="{699CA04B-A647-4AFE-A8EC-D87037F1F72D}" type="pres">
      <dgm:prSet presAssocID="{EA5CD8D3-FA50-4DD2-B6DF-F45BF02A1ACB}" presName="lastNode" presStyleLbl="node1" presStyleIdx="4" presStyleCnt="5" custScaleX="114144" custScaleY="113751">
        <dgm:presLayoutVars>
          <dgm:bulletEnabled val="1"/>
        </dgm:presLayoutVars>
      </dgm:prSet>
      <dgm:spPr/>
    </dgm:pt>
  </dgm:ptLst>
  <dgm:cxnLst>
    <dgm:cxn modelId="{9B1AEF15-BFE7-4296-8454-3D6205C50EA7}" srcId="{BEFA2AFE-396C-4C93-9087-CD13B83831FB}" destId="{EA5CD8D3-FA50-4DD2-B6DF-F45BF02A1ACB}" srcOrd="4" destOrd="0" parTransId="{EF44B8F0-3180-492B-B03F-85C27DB0B866}" sibTransId="{D1F5D3F6-FC1D-4884-A14D-2B94C20D987E}"/>
    <dgm:cxn modelId="{3EEBB42C-56F7-4596-AA3A-B9C66E986FF5}" type="presOf" srcId="{D950D405-9851-46E2-BFAC-5848E05E588F}" destId="{7CA7D0DF-EA7B-46AA-9EEA-EEE0CF463355}" srcOrd="0" destOrd="0" presId="urn:microsoft.com/office/officeart/2005/8/layout/bProcess2"/>
    <dgm:cxn modelId="{1FF5C732-C02C-4341-B6D3-FE6451285541}" type="presOf" srcId="{33F43354-A44B-444F-8C6A-F1362CD92BC5}" destId="{A826D98C-53F6-4603-9C49-276BF252DD77}" srcOrd="0" destOrd="0" presId="urn:microsoft.com/office/officeart/2005/8/layout/bProcess2"/>
    <dgm:cxn modelId="{7BBB9367-7660-4C06-B9D6-B06C4E3B7630}" type="presOf" srcId="{A43A0220-F196-4073-8A14-D109C4039479}" destId="{CB37378C-EF25-499E-93C2-1B6288663F89}" srcOrd="0" destOrd="0" presId="urn:microsoft.com/office/officeart/2005/8/layout/bProcess2"/>
    <dgm:cxn modelId="{98A1144B-6E68-4145-A3F2-BE8698C8E03B}" type="presOf" srcId="{EE1568F7-2EB7-4463-AB9C-2BF8A360825F}" destId="{B216C19D-CC10-4EE3-8FDA-77CA972D1568}" srcOrd="0" destOrd="0" presId="urn:microsoft.com/office/officeart/2005/8/layout/bProcess2"/>
    <dgm:cxn modelId="{D0F49772-D451-45C2-B62B-BDE206534EE9}" srcId="{BEFA2AFE-396C-4C93-9087-CD13B83831FB}" destId="{EE1568F7-2EB7-4463-AB9C-2BF8A360825F}" srcOrd="3" destOrd="0" parTransId="{B61F4B8B-78A2-4870-9EF8-D029A3D24537}" sibTransId="{A43A0220-F196-4073-8A14-D109C4039479}"/>
    <dgm:cxn modelId="{B2F84153-4F0D-4C0F-B664-1129850AEB51}" type="presOf" srcId="{EA5CD8D3-FA50-4DD2-B6DF-F45BF02A1ACB}" destId="{699CA04B-A647-4AFE-A8EC-D87037F1F72D}" srcOrd="0" destOrd="0" presId="urn:microsoft.com/office/officeart/2005/8/layout/bProcess2"/>
    <dgm:cxn modelId="{5F6C5676-3648-4D9E-9111-03B8598769FA}" type="presOf" srcId="{7247C3CF-4EB4-45D4-A5A4-9E6B03869795}" destId="{9EF64150-640E-4C66-B5F0-1C6A26D2B141}" srcOrd="0" destOrd="0" presId="urn:microsoft.com/office/officeart/2005/8/layout/bProcess2"/>
    <dgm:cxn modelId="{74ED127D-6BF4-44AB-A6AA-6C24D3F7F823}" srcId="{BEFA2AFE-396C-4C93-9087-CD13B83831FB}" destId="{5D30C957-6F11-4479-B530-32B6F32DC7FD}" srcOrd="0" destOrd="0" parTransId="{AC6ED85F-4EE1-49EC-B1EF-52836B746BAF}" sibTransId="{76D596A1-DC85-4182-BE47-705DED2D6F41}"/>
    <dgm:cxn modelId="{765F2BB4-0E07-4640-B40E-6CC55E8ED46E}" srcId="{BEFA2AFE-396C-4C93-9087-CD13B83831FB}" destId="{33F43354-A44B-444F-8C6A-F1362CD92BC5}" srcOrd="2" destOrd="0" parTransId="{1EF1C0C5-A7BB-47ED-A76B-8BC31F782ED7}" sibTransId="{3F056844-C7A4-4A32-BF0A-D18027FA9E77}"/>
    <dgm:cxn modelId="{E86AC7BB-EB80-4197-B86A-C0B6845841CC}" srcId="{BEFA2AFE-396C-4C93-9087-CD13B83831FB}" destId="{7247C3CF-4EB4-45D4-A5A4-9E6B03869795}" srcOrd="1" destOrd="0" parTransId="{195C87E0-F916-42C2-A2E9-401EC1B7D01A}" sibTransId="{D950D405-9851-46E2-BFAC-5848E05E588F}"/>
    <dgm:cxn modelId="{842540C6-5DBD-4F01-8248-63B6C78B2963}" type="presOf" srcId="{BEFA2AFE-396C-4C93-9087-CD13B83831FB}" destId="{CFD0BA13-27BA-4B9E-A200-A69ECEAA2173}" srcOrd="0" destOrd="0" presId="urn:microsoft.com/office/officeart/2005/8/layout/bProcess2"/>
    <dgm:cxn modelId="{0E7372DF-135C-4682-B8CC-D512A169BDEA}" type="presOf" srcId="{76D596A1-DC85-4182-BE47-705DED2D6F41}" destId="{C7BC1357-62E4-4081-9334-66DECB57A659}" srcOrd="0" destOrd="0" presId="urn:microsoft.com/office/officeart/2005/8/layout/bProcess2"/>
    <dgm:cxn modelId="{364EDCE3-6EF6-4B8A-A312-5555927EFDFD}" type="presOf" srcId="{3F056844-C7A4-4A32-BF0A-D18027FA9E77}" destId="{35E11EA3-8FD1-4E4A-B33A-66A3794B1CE6}" srcOrd="0" destOrd="0" presId="urn:microsoft.com/office/officeart/2005/8/layout/bProcess2"/>
    <dgm:cxn modelId="{EC3085FA-4229-4803-A28C-B6A606A3F5A9}" type="presOf" srcId="{5D30C957-6F11-4479-B530-32B6F32DC7FD}" destId="{1EB85E91-E751-4015-88B8-15E01A0AE733}" srcOrd="0" destOrd="0" presId="urn:microsoft.com/office/officeart/2005/8/layout/bProcess2"/>
    <dgm:cxn modelId="{B65350D2-9E9A-4437-8AFD-033750874925}" type="presParOf" srcId="{CFD0BA13-27BA-4B9E-A200-A69ECEAA2173}" destId="{1EB85E91-E751-4015-88B8-15E01A0AE733}" srcOrd="0" destOrd="0" presId="urn:microsoft.com/office/officeart/2005/8/layout/bProcess2"/>
    <dgm:cxn modelId="{B25EBE18-8033-4AAD-99C6-53469D615616}" type="presParOf" srcId="{CFD0BA13-27BA-4B9E-A200-A69ECEAA2173}" destId="{C7BC1357-62E4-4081-9334-66DECB57A659}" srcOrd="1" destOrd="0" presId="urn:microsoft.com/office/officeart/2005/8/layout/bProcess2"/>
    <dgm:cxn modelId="{050A02C5-FD86-453B-B296-9E804AA52847}" type="presParOf" srcId="{CFD0BA13-27BA-4B9E-A200-A69ECEAA2173}" destId="{438D6DE0-2F9F-4160-8DF8-19FB5F0D29A8}" srcOrd="2" destOrd="0" presId="urn:microsoft.com/office/officeart/2005/8/layout/bProcess2"/>
    <dgm:cxn modelId="{FEC3AEC0-F237-4DFF-AE19-DFACB3B94F7E}" type="presParOf" srcId="{438D6DE0-2F9F-4160-8DF8-19FB5F0D29A8}" destId="{5A059D9A-2C64-4189-8A58-1C8A6F5DCF8A}" srcOrd="0" destOrd="0" presId="urn:microsoft.com/office/officeart/2005/8/layout/bProcess2"/>
    <dgm:cxn modelId="{06508BF9-FDD4-4B09-8D7E-9DE108393501}" type="presParOf" srcId="{438D6DE0-2F9F-4160-8DF8-19FB5F0D29A8}" destId="{9EF64150-640E-4C66-B5F0-1C6A26D2B141}" srcOrd="1" destOrd="0" presId="urn:microsoft.com/office/officeart/2005/8/layout/bProcess2"/>
    <dgm:cxn modelId="{1F44C56B-468D-42FA-A49F-42326B3AA789}" type="presParOf" srcId="{CFD0BA13-27BA-4B9E-A200-A69ECEAA2173}" destId="{7CA7D0DF-EA7B-46AA-9EEA-EEE0CF463355}" srcOrd="3" destOrd="0" presId="urn:microsoft.com/office/officeart/2005/8/layout/bProcess2"/>
    <dgm:cxn modelId="{595770E3-4F54-487A-BEF3-EEF21B7CF105}" type="presParOf" srcId="{CFD0BA13-27BA-4B9E-A200-A69ECEAA2173}" destId="{98551228-6C7E-464D-84AE-F46D1EE8A618}" srcOrd="4" destOrd="0" presId="urn:microsoft.com/office/officeart/2005/8/layout/bProcess2"/>
    <dgm:cxn modelId="{AD294DD1-3BFF-476E-8798-9B6BDBEA3026}" type="presParOf" srcId="{98551228-6C7E-464D-84AE-F46D1EE8A618}" destId="{C8385CDF-19A1-4810-9229-72763AF352D0}" srcOrd="0" destOrd="0" presId="urn:microsoft.com/office/officeart/2005/8/layout/bProcess2"/>
    <dgm:cxn modelId="{195D5223-E8A0-416B-AB51-EF9EA1699DD1}" type="presParOf" srcId="{98551228-6C7E-464D-84AE-F46D1EE8A618}" destId="{A826D98C-53F6-4603-9C49-276BF252DD77}" srcOrd="1" destOrd="0" presId="urn:microsoft.com/office/officeart/2005/8/layout/bProcess2"/>
    <dgm:cxn modelId="{E6CE5C3D-1622-4711-A2A0-B60031339085}" type="presParOf" srcId="{CFD0BA13-27BA-4B9E-A200-A69ECEAA2173}" destId="{35E11EA3-8FD1-4E4A-B33A-66A3794B1CE6}" srcOrd="5" destOrd="0" presId="urn:microsoft.com/office/officeart/2005/8/layout/bProcess2"/>
    <dgm:cxn modelId="{0DF66864-5D61-467A-9081-B1FFDABA0AFD}" type="presParOf" srcId="{CFD0BA13-27BA-4B9E-A200-A69ECEAA2173}" destId="{13D2AFDB-5F39-4214-80F0-686BFC15366B}" srcOrd="6" destOrd="0" presId="urn:microsoft.com/office/officeart/2005/8/layout/bProcess2"/>
    <dgm:cxn modelId="{ED06BB75-A451-430B-B175-10735E6268D5}" type="presParOf" srcId="{13D2AFDB-5F39-4214-80F0-686BFC15366B}" destId="{2EC54CEE-8D1A-42E5-A3EC-2326750D47B2}" srcOrd="0" destOrd="0" presId="urn:microsoft.com/office/officeart/2005/8/layout/bProcess2"/>
    <dgm:cxn modelId="{49C88DCE-2DA1-4ABC-B042-76CA1494CAC1}" type="presParOf" srcId="{13D2AFDB-5F39-4214-80F0-686BFC15366B}" destId="{B216C19D-CC10-4EE3-8FDA-77CA972D1568}" srcOrd="1" destOrd="0" presId="urn:microsoft.com/office/officeart/2005/8/layout/bProcess2"/>
    <dgm:cxn modelId="{4477CE46-4609-4EE7-95D4-8E9319F59DBF}" type="presParOf" srcId="{CFD0BA13-27BA-4B9E-A200-A69ECEAA2173}" destId="{CB37378C-EF25-499E-93C2-1B6288663F89}" srcOrd="7" destOrd="0" presId="urn:microsoft.com/office/officeart/2005/8/layout/bProcess2"/>
    <dgm:cxn modelId="{37DB266D-414D-4DAB-937F-900B4010B066}" type="presParOf" srcId="{CFD0BA13-27BA-4B9E-A200-A69ECEAA2173}" destId="{699CA04B-A647-4AFE-A8EC-D87037F1F72D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6C4AB-0DC6-42AB-BF83-68E2BFCB96D0}">
      <dsp:nvSpPr>
        <dsp:cNvPr id="0" name=""/>
        <dsp:cNvSpPr/>
      </dsp:nvSpPr>
      <dsp:spPr>
        <a:xfrm>
          <a:off x="1894514" y="1589471"/>
          <a:ext cx="1163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7124"/>
              </a:moveTo>
              <a:lnTo>
                <a:pt x="1163610" y="137124"/>
              </a:lnTo>
              <a:lnTo>
                <a:pt x="116361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8BC95-EB15-4517-A266-E19A07702BBF}">
      <dsp:nvSpPr>
        <dsp:cNvPr id="0" name=""/>
        <dsp:cNvSpPr/>
      </dsp:nvSpPr>
      <dsp:spPr>
        <a:xfrm>
          <a:off x="6146443" y="2256926"/>
          <a:ext cx="292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49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CC7D4-CB75-4073-A98D-75DFAF771629}">
      <dsp:nvSpPr>
        <dsp:cNvPr id="0" name=""/>
        <dsp:cNvSpPr/>
      </dsp:nvSpPr>
      <dsp:spPr>
        <a:xfrm>
          <a:off x="1894514" y="1726595"/>
          <a:ext cx="2327221" cy="57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0974" y="0"/>
              </a:lnTo>
              <a:lnTo>
                <a:pt x="2180974" y="576050"/>
              </a:lnTo>
              <a:lnTo>
                <a:pt x="2327221" y="5760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EA3C8-9B6F-4B52-B9F5-DB779774AF33}">
      <dsp:nvSpPr>
        <dsp:cNvPr id="0" name=""/>
        <dsp:cNvSpPr/>
      </dsp:nvSpPr>
      <dsp:spPr>
        <a:xfrm>
          <a:off x="6100433" y="1149887"/>
          <a:ext cx="292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49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EF740-53E0-4151-9CBB-E3DA15DA5549}">
      <dsp:nvSpPr>
        <dsp:cNvPr id="0" name=""/>
        <dsp:cNvSpPr/>
      </dsp:nvSpPr>
      <dsp:spPr>
        <a:xfrm>
          <a:off x="1894514" y="1195607"/>
          <a:ext cx="2327221" cy="530988"/>
        </a:xfrm>
        <a:custGeom>
          <a:avLst/>
          <a:gdLst/>
          <a:ahLst/>
          <a:cxnLst/>
          <a:rect l="0" t="0" r="0" b="0"/>
          <a:pathLst>
            <a:path>
              <a:moveTo>
                <a:pt x="0" y="530988"/>
              </a:moveTo>
              <a:lnTo>
                <a:pt x="2180974" y="530988"/>
              </a:lnTo>
              <a:lnTo>
                <a:pt x="2180974" y="0"/>
              </a:lnTo>
              <a:lnTo>
                <a:pt x="232722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F71C0-EA64-4E48-BB45-A57A765966A1}">
      <dsp:nvSpPr>
        <dsp:cNvPr id="0" name=""/>
        <dsp:cNvSpPr/>
      </dsp:nvSpPr>
      <dsp:spPr>
        <a:xfrm>
          <a:off x="1762" y="1193208"/>
          <a:ext cx="1892752" cy="1066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Aspirante a candidatura independiente (ACI)</a:t>
          </a:r>
        </a:p>
      </dsp:txBody>
      <dsp:txXfrm>
        <a:off x="1762" y="1193208"/>
        <a:ext cx="1892752" cy="1066773"/>
      </dsp:txXfrm>
    </dsp:sp>
    <dsp:sp modelId="{557C0A5E-883F-4CE7-8921-51E752443F99}">
      <dsp:nvSpPr>
        <dsp:cNvPr id="0" name=""/>
        <dsp:cNvSpPr/>
      </dsp:nvSpPr>
      <dsp:spPr>
        <a:xfrm>
          <a:off x="4221736" y="710960"/>
          <a:ext cx="1878697" cy="9692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ACI obtiene derecho a registrarse en candidatura independiente.</a:t>
          </a:r>
        </a:p>
      </dsp:txBody>
      <dsp:txXfrm>
        <a:off x="4221736" y="710960"/>
        <a:ext cx="1878697" cy="969293"/>
      </dsp:txXfrm>
    </dsp:sp>
    <dsp:sp modelId="{070B34C3-FC61-4CA1-A502-733497EBB0EC}">
      <dsp:nvSpPr>
        <dsp:cNvPr id="0" name=""/>
        <dsp:cNvSpPr/>
      </dsp:nvSpPr>
      <dsp:spPr>
        <a:xfrm>
          <a:off x="6392927" y="746352"/>
          <a:ext cx="1668614" cy="8985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UTF del INE continua seguimiento en el SIF</a:t>
          </a:r>
        </a:p>
      </dsp:txBody>
      <dsp:txXfrm>
        <a:off x="6392927" y="746352"/>
        <a:ext cx="1668614" cy="898509"/>
      </dsp:txXfrm>
    </dsp:sp>
    <dsp:sp modelId="{EB224E16-599A-4A02-9A4E-47B67D1653CA}">
      <dsp:nvSpPr>
        <dsp:cNvPr id="0" name=""/>
        <dsp:cNvSpPr/>
      </dsp:nvSpPr>
      <dsp:spPr>
        <a:xfrm>
          <a:off x="4221736" y="1863061"/>
          <a:ext cx="1924706" cy="879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ACI no obtiene derecho a registrarse en candidatura independiente.</a:t>
          </a:r>
        </a:p>
      </dsp:txBody>
      <dsp:txXfrm>
        <a:off x="4221736" y="1863061"/>
        <a:ext cx="1924706" cy="879168"/>
      </dsp:txXfrm>
    </dsp:sp>
    <dsp:sp modelId="{BBEAA652-F79A-4654-9D14-FAEE689A3B13}">
      <dsp:nvSpPr>
        <dsp:cNvPr id="0" name=""/>
        <dsp:cNvSpPr/>
      </dsp:nvSpPr>
      <dsp:spPr>
        <a:xfrm>
          <a:off x="6438936" y="1847302"/>
          <a:ext cx="1667941" cy="9106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UTF del IEEQ inicia seguimiento a disolución de A.C. </a:t>
          </a:r>
        </a:p>
      </dsp:txBody>
      <dsp:txXfrm>
        <a:off x="6438936" y="1847302"/>
        <a:ext cx="1667941" cy="910686"/>
      </dsp:txXfrm>
    </dsp:sp>
    <dsp:sp modelId="{B623A6A1-99E8-4280-9EC9-C0C0000C59E2}">
      <dsp:nvSpPr>
        <dsp:cNvPr id="0" name=""/>
        <dsp:cNvSpPr/>
      </dsp:nvSpPr>
      <dsp:spPr>
        <a:xfrm>
          <a:off x="2187008" y="728943"/>
          <a:ext cx="1742235" cy="9062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UTF de IEEQ notifica a ACI de sus obligaciones RFIEEQ</a:t>
          </a:r>
        </a:p>
      </dsp:txBody>
      <dsp:txXfrm>
        <a:off x="2187008" y="728943"/>
        <a:ext cx="1742235" cy="90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3A918-E6A4-435C-8C6F-0726CFB9001A}">
      <dsp:nvSpPr>
        <dsp:cNvPr id="0" name=""/>
        <dsp:cNvSpPr/>
      </dsp:nvSpPr>
      <dsp:spPr>
        <a:xfrm>
          <a:off x="2265" y="482677"/>
          <a:ext cx="2208841" cy="8835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Persona responsable e informe sobre situación financiera</a:t>
          </a:r>
        </a:p>
      </dsp:txBody>
      <dsp:txXfrm>
        <a:off x="2265" y="482677"/>
        <a:ext cx="2208841" cy="883536"/>
      </dsp:txXfrm>
    </dsp:sp>
    <dsp:sp modelId="{43B5130A-C7D1-49BC-BE5A-3A5B0799EB89}">
      <dsp:nvSpPr>
        <dsp:cNvPr id="0" name=""/>
        <dsp:cNvSpPr/>
      </dsp:nvSpPr>
      <dsp:spPr>
        <a:xfrm>
          <a:off x="2265" y="1366214"/>
          <a:ext cx="2208841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Gothic720 BT"/>
            </a:rPr>
            <a:t>A.C. informa sobre persona responsable de dar cumplimiento a las obligaciones y solicitar autorización.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Gothic720 BT"/>
            </a:rPr>
            <a:t>Persona responsable rinde informe y atiende requerimientos de UTF.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Gothic720 BT"/>
            </a:rPr>
            <a:t>UTF le notifica autorización de SE.</a:t>
          </a:r>
        </a:p>
      </dsp:txBody>
      <dsp:txXfrm>
        <a:off x="2265" y="1366214"/>
        <a:ext cx="2208841" cy="2854800"/>
      </dsp:txXfrm>
    </dsp:sp>
    <dsp:sp modelId="{31C95D4A-BBAD-4F62-85AE-47337DFCCF49}">
      <dsp:nvSpPr>
        <dsp:cNvPr id="0" name=""/>
        <dsp:cNvSpPr/>
      </dsp:nvSpPr>
      <dsp:spPr>
        <a:xfrm>
          <a:off x="2520344" y="482677"/>
          <a:ext cx="2208841" cy="88353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Disolución y liquidación</a:t>
          </a:r>
        </a:p>
      </dsp:txBody>
      <dsp:txXfrm>
        <a:off x="2520344" y="482677"/>
        <a:ext cx="2208841" cy="883536"/>
      </dsp:txXfrm>
    </dsp:sp>
    <dsp:sp modelId="{AE88CF20-AE64-4B27-91A5-98F00B6C0C14}">
      <dsp:nvSpPr>
        <dsp:cNvPr id="0" name=""/>
        <dsp:cNvSpPr/>
      </dsp:nvSpPr>
      <dsp:spPr>
        <a:xfrm>
          <a:off x="2520344" y="1366214"/>
          <a:ext cx="2208841" cy="285480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Gothic720 BT"/>
            </a:rPr>
            <a:t>Plazo de 90 días para disolverse o modificar objeto social.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Gothic720 BT"/>
            </a:rPr>
            <a:t>Procede a liquidación.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Gothic720 BT"/>
            </a:rPr>
            <a:t>Documento acredite acuerdo de asamblea</a:t>
          </a:r>
          <a:r>
            <a:rPr lang="es-MX" sz="1400" kern="1200" dirty="0">
              <a:latin typeface="Gothic720 BT"/>
            </a:rPr>
            <a:t>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Gothic720 BT"/>
            </a:rPr>
            <a:t>Documentos acrediten cancelación de cuenta bancaria (</a:t>
          </a:r>
          <a:r>
            <a:rPr lang="es-ES" sz="1400" b="1" kern="1200" dirty="0">
              <a:latin typeface="Gothic720 BT"/>
            </a:rPr>
            <a:t>en caso de liquidación</a:t>
          </a:r>
          <a:r>
            <a:rPr lang="es-ES" sz="1400" kern="1200" dirty="0">
              <a:latin typeface="Gothic720 BT"/>
            </a:rPr>
            <a:t>).</a:t>
          </a:r>
          <a:endParaRPr lang="es-MX" sz="1400" kern="1200" dirty="0">
            <a:latin typeface="Gothic720 B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Gothic720 BT"/>
            </a:rPr>
            <a:t>Documento que acredite modificación del RFC, en su caso.</a:t>
          </a:r>
          <a:endParaRPr lang="es-MX" sz="1400" kern="1200" dirty="0">
            <a:latin typeface="Gothic720 BT"/>
          </a:endParaRPr>
        </a:p>
      </dsp:txBody>
      <dsp:txXfrm>
        <a:off x="2520344" y="1366214"/>
        <a:ext cx="2208841" cy="2854800"/>
      </dsp:txXfrm>
    </dsp:sp>
    <dsp:sp modelId="{E4886714-1750-4F4E-BAEB-BF9331483FEC}">
      <dsp:nvSpPr>
        <dsp:cNvPr id="0" name=""/>
        <dsp:cNvSpPr/>
      </dsp:nvSpPr>
      <dsp:spPr>
        <a:xfrm>
          <a:off x="5038423" y="482677"/>
          <a:ext cx="2208841" cy="88353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UTF verifica cumplimiento de la A.C.</a:t>
          </a:r>
        </a:p>
      </dsp:txBody>
      <dsp:txXfrm>
        <a:off x="5038423" y="482677"/>
        <a:ext cx="2208841" cy="883536"/>
      </dsp:txXfrm>
    </dsp:sp>
    <dsp:sp modelId="{20BC50BE-1942-400B-A99B-AE15BB7F70D9}">
      <dsp:nvSpPr>
        <dsp:cNvPr id="0" name=""/>
        <dsp:cNvSpPr/>
      </dsp:nvSpPr>
      <dsp:spPr>
        <a:xfrm>
          <a:off x="5038423" y="1366214"/>
          <a:ext cx="2208841" cy="285480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Gothic720 BT"/>
            </a:rPr>
            <a:t>Verificado el cumplimiento de la asociación civil la UTF informará a la Secretaría Ejecutiva, el resultado del seguimiento efectuado respecto de la liquidación y disolución, o bien, la </a:t>
          </a:r>
          <a:r>
            <a:rPr lang="es-MX" sz="1400" kern="1200" dirty="0">
              <a:latin typeface="Gothic720 BT"/>
            </a:rPr>
            <a:t>modificación del objeto social.</a:t>
          </a:r>
        </a:p>
      </dsp:txBody>
      <dsp:txXfrm>
        <a:off x="5038423" y="1366214"/>
        <a:ext cx="2208841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48860-E873-430C-8F14-CED58C2CE1DD}">
      <dsp:nvSpPr>
        <dsp:cNvPr id="0" name=""/>
        <dsp:cNvSpPr/>
      </dsp:nvSpPr>
      <dsp:spPr>
        <a:xfrm>
          <a:off x="0" y="363867"/>
          <a:ext cx="7054417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501" tIns="312420" rIns="547501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Los gastos que realicen las candidaturas independientes, partidos políticos, las coaliciones y sus candidaturas en campaña, no podrán rebasar los topes que para cada elección </a:t>
          </a:r>
          <a:r>
            <a:rPr lang="es-MX" sz="1500" kern="1200" dirty="0"/>
            <a:t>acuerde el Consejo General.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El Consejo General, </a:t>
          </a:r>
          <a:r>
            <a:rPr lang="es-ES" sz="1500" b="1" kern="1200" dirty="0"/>
            <a:t>durante los primeros quince días del mes de enero del año de la elección, determinará los topes de gastos de campaña </a:t>
          </a:r>
          <a:r>
            <a:rPr lang="es-ES" sz="1500" kern="1200" dirty="0"/>
            <a:t>aplicando las siguientes reglas: …</a:t>
          </a:r>
          <a:endParaRPr lang="es-MX" sz="1500" kern="1200" dirty="0"/>
        </a:p>
      </dsp:txBody>
      <dsp:txXfrm>
        <a:off x="0" y="363867"/>
        <a:ext cx="7054417" cy="1748250"/>
      </dsp:txXfrm>
    </dsp:sp>
    <dsp:sp modelId="{34BB5AEC-C4A0-4BF3-AE5A-7C35DA1A7EAE}">
      <dsp:nvSpPr>
        <dsp:cNvPr id="0" name=""/>
        <dsp:cNvSpPr/>
      </dsp:nvSpPr>
      <dsp:spPr>
        <a:xfrm>
          <a:off x="352720" y="142475"/>
          <a:ext cx="4938091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48" tIns="0" rIns="1866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ARTÍCULO 102 LEEQ (Tope de gastos para campañas)</a:t>
          </a:r>
        </a:p>
      </dsp:txBody>
      <dsp:txXfrm>
        <a:off x="374336" y="164091"/>
        <a:ext cx="4894859" cy="399568"/>
      </dsp:txXfrm>
    </dsp:sp>
    <dsp:sp modelId="{6C120243-D67B-4127-BCEF-D46C29E6DC03}">
      <dsp:nvSpPr>
        <dsp:cNvPr id="0" name=""/>
        <dsp:cNvSpPr/>
      </dsp:nvSpPr>
      <dsp:spPr>
        <a:xfrm>
          <a:off x="0" y="2583210"/>
          <a:ext cx="7054417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501" tIns="312420" rIns="547501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4F4F5B"/>
              </a:solidFill>
            </a:rPr>
            <a:t>El Consejo General determinará el tope de gastos para la etapa de obtención de respaldo de la ciudadanía, </a:t>
          </a:r>
          <a:r>
            <a:rPr lang="es-ES" sz="1500" b="1" kern="1200" dirty="0">
              <a:solidFill>
                <a:srgbClr val="4F4F5B"/>
              </a:solidFill>
            </a:rPr>
            <a:t>equivalente al diez por ciento del establecido para las campañas</a:t>
          </a:r>
          <a:r>
            <a:rPr lang="es-ES" sz="1500" kern="1200" dirty="0">
              <a:solidFill>
                <a:srgbClr val="4F4F5B"/>
              </a:solidFill>
            </a:rPr>
            <a:t> de la elección de que </a:t>
          </a:r>
          <a:r>
            <a:rPr lang="es-MX" sz="1500" kern="1200" dirty="0">
              <a:solidFill>
                <a:srgbClr val="4F4F5B"/>
              </a:solidFill>
            </a:rPr>
            <a:t>se trate.</a:t>
          </a:r>
          <a:endParaRPr lang="es-MX" sz="1500" b="1" kern="1200" dirty="0">
            <a:solidFill>
              <a:srgbClr val="4F4F5B"/>
            </a:solidFill>
          </a:endParaRPr>
        </a:p>
      </dsp:txBody>
      <dsp:txXfrm>
        <a:off x="0" y="2583210"/>
        <a:ext cx="7054417" cy="1063125"/>
      </dsp:txXfrm>
    </dsp:sp>
    <dsp:sp modelId="{1791D030-DB24-4084-8CE8-F00423D227C7}">
      <dsp:nvSpPr>
        <dsp:cNvPr id="0" name=""/>
        <dsp:cNvSpPr/>
      </dsp:nvSpPr>
      <dsp:spPr>
        <a:xfrm>
          <a:off x="352720" y="2361810"/>
          <a:ext cx="4938091" cy="442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48" tIns="0" rIns="18664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500" kern="1200" dirty="0"/>
            <a:t>ARTÍCULO 191 LEEQ (Tope para obtención de respaldo)</a:t>
          </a:r>
        </a:p>
      </dsp:txBody>
      <dsp:txXfrm>
        <a:off x="374336" y="2383426"/>
        <a:ext cx="4894859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85E91-E751-4015-88B8-15E01A0AE733}">
      <dsp:nvSpPr>
        <dsp:cNvPr id="0" name=""/>
        <dsp:cNvSpPr/>
      </dsp:nvSpPr>
      <dsp:spPr>
        <a:xfrm>
          <a:off x="1666" y="330576"/>
          <a:ext cx="1992284" cy="20041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Financiamiento Ordinario</a:t>
          </a:r>
        </a:p>
      </dsp:txBody>
      <dsp:txXfrm>
        <a:off x="293429" y="624074"/>
        <a:ext cx="1408758" cy="1417136"/>
      </dsp:txXfrm>
    </dsp:sp>
    <dsp:sp modelId="{C7BC1357-62E4-4081-9334-66DECB57A659}">
      <dsp:nvSpPr>
        <dsp:cNvPr id="0" name=""/>
        <dsp:cNvSpPr/>
      </dsp:nvSpPr>
      <dsp:spPr>
        <a:xfrm rot="10800000">
          <a:off x="691087" y="2547217"/>
          <a:ext cx="613442" cy="45051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64150-640E-4C66-B5F0-1C6A26D2B141}">
      <dsp:nvSpPr>
        <dsp:cNvPr id="0" name=""/>
        <dsp:cNvSpPr/>
      </dsp:nvSpPr>
      <dsp:spPr>
        <a:xfrm>
          <a:off x="335018" y="3184743"/>
          <a:ext cx="1325580" cy="1279508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Tope campaña Gubernatura</a:t>
          </a:r>
        </a:p>
      </dsp:txBody>
      <dsp:txXfrm>
        <a:off x="529145" y="3372123"/>
        <a:ext cx="937326" cy="904748"/>
      </dsp:txXfrm>
    </dsp:sp>
    <dsp:sp modelId="{7CA7D0DF-EA7B-46AA-9EEA-EEE0CF463355}">
      <dsp:nvSpPr>
        <dsp:cNvPr id="0" name=""/>
        <dsp:cNvSpPr/>
      </dsp:nvSpPr>
      <dsp:spPr>
        <a:xfrm rot="5400000">
          <a:off x="2101037" y="3599238"/>
          <a:ext cx="613442" cy="450517"/>
        </a:xfrm>
        <a:prstGeom prst="triangl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6D98C-53F6-4603-9C49-276BF252DD77}">
      <dsp:nvSpPr>
        <dsp:cNvPr id="0" name=""/>
        <dsp:cNvSpPr/>
      </dsp:nvSpPr>
      <dsp:spPr>
        <a:xfrm>
          <a:off x="3129416" y="3184743"/>
          <a:ext cx="1234453" cy="1279508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Tope campaña diputaciones</a:t>
          </a:r>
        </a:p>
      </dsp:txBody>
      <dsp:txXfrm>
        <a:off x="3310197" y="3372123"/>
        <a:ext cx="872891" cy="904748"/>
      </dsp:txXfrm>
    </dsp:sp>
    <dsp:sp modelId="{35E11EA3-8FD1-4E4A-B33A-66A3794B1CE6}">
      <dsp:nvSpPr>
        <dsp:cNvPr id="0" name=""/>
        <dsp:cNvSpPr/>
      </dsp:nvSpPr>
      <dsp:spPr>
        <a:xfrm>
          <a:off x="3439922" y="2414109"/>
          <a:ext cx="613442" cy="450517"/>
        </a:xfrm>
        <a:prstGeom prst="triangl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6C19D-CC10-4EE3-8FDA-77CA972D1568}">
      <dsp:nvSpPr>
        <dsp:cNvPr id="0" name=""/>
        <dsp:cNvSpPr/>
      </dsp:nvSpPr>
      <dsp:spPr>
        <a:xfrm>
          <a:off x="3102540" y="797233"/>
          <a:ext cx="1288206" cy="1322260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Tope campaña Ayuntamiento</a:t>
          </a:r>
        </a:p>
      </dsp:txBody>
      <dsp:txXfrm>
        <a:off x="3291193" y="990873"/>
        <a:ext cx="910900" cy="934980"/>
      </dsp:txXfrm>
    </dsp:sp>
    <dsp:sp modelId="{CB37378C-EF25-499E-93C2-1B6288663F89}">
      <dsp:nvSpPr>
        <dsp:cNvPr id="0" name=""/>
        <dsp:cNvSpPr/>
      </dsp:nvSpPr>
      <dsp:spPr>
        <a:xfrm rot="5550384">
          <a:off x="4651247" y="1286127"/>
          <a:ext cx="613442" cy="450517"/>
        </a:xfrm>
        <a:prstGeom prst="triangl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CA04B-A647-4AFE-A8EC-D87037F1F72D}">
      <dsp:nvSpPr>
        <dsp:cNvPr id="0" name=""/>
        <dsp:cNvSpPr/>
      </dsp:nvSpPr>
      <dsp:spPr>
        <a:xfrm>
          <a:off x="5499334" y="582017"/>
          <a:ext cx="2000592" cy="199370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Tope etapa obtención del respaldo de la ciudadanía</a:t>
          </a:r>
        </a:p>
      </dsp:txBody>
      <dsp:txXfrm>
        <a:off x="5792314" y="873988"/>
        <a:ext cx="1414632" cy="140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07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607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34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64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4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44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33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37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53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91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64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iscalizaci&#243;n@ieeq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.mx/sistemas-de-fiscalizac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ine.mx/loginUTF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ine.mx/sistemas-de-fiscalizac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l.eleccionesqro.mx/2023-202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documental.ine.mx/xmlui/handle/123456789/15295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fiscalizaci&#243;n@ieeq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positoriodocumental.ine.mx/xmlui/bitstream/handle/123456789/118664/CGor202103-21-rp-3-38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D0D9DAA5-5F97-50B3-A795-7DCCCF081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D1F3C1C-6846-0015-4085-11B05F02825C}"/>
              </a:ext>
            </a:extLst>
          </p:cNvPr>
          <p:cNvSpPr/>
          <p:nvPr/>
        </p:nvSpPr>
        <p:spPr>
          <a:xfrm>
            <a:off x="1771094" y="2721114"/>
            <a:ext cx="5601811" cy="70788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0">
                  <a:solidFill>
                    <a:srgbClr val="A349A3"/>
                  </a:solidFill>
                </a:ln>
                <a:solidFill>
                  <a:srgbClr val="4F4F5B"/>
                </a:solidFill>
                <a:effectLst>
                  <a:reflection blurRad="6350" stA="53000" endA="300" endPos="35500" dir="5400000" sy="-90000" algn="bl" rotWithShape="0"/>
                </a:effectLst>
                <a:latin typeface="Gothic720 BT" panose="020C0603020203020204" pitchFamily="34" charset="0"/>
              </a:rPr>
              <a:t>FISCALIZACIÓN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4176791-20EA-9E63-1F3D-FE98FCCA7A98}"/>
              </a:ext>
            </a:extLst>
          </p:cNvPr>
          <p:cNvSpPr txBox="1">
            <a:spLocks/>
          </p:cNvSpPr>
          <p:nvPr/>
        </p:nvSpPr>
        <p:spPr>
          <a:xfrm>
            <a:off x="3481156" y="4676330"/>
            <a:ext cx="5091344" cy="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rgbClr val="4F4F5B"/>
                </a:solidFill>
                <a:latin typeface="Gothic720 BT" panose="020C0603020203020204" pitchFamily="34" charset="0"/>
              </a:rPr>
              <a:t>Miguel Sergio Leroy López González</a:t>
            </a:r>
          </a:p>
          <a:p>
            <a:pPr algn="ctr"/>
            <a:r>
              <a:rPr lang="es-MX" sz="2400" b="1" dirty="0">
                <a:solidFill>
                  <a:srgbClr val="98959D"/>
                </a:solidFill>
                <a:latin typeface="Gothic720 BT" panose="020C0603020203020204" pitchFamily="34" charset="0"/>
              </a:rPr>
              <a:t>Unidad Técnica de Fiscalización</a:t>
            </a:r>
          </a:p>
          <a:p>
            <a:pPr algn="ctr"/>
            <a:r>
              <a:rPr lang="es-MX" sz="2400" dirty="0">
                <a:solidFill>
                  <a:srgbClr val="98959D"/>
                </a:solidFill>
                <a:latin typeface="Gothic720 BT" panose="020C0603020203020204" pitchFamily="34" charset="0"/>
                <a:hlinkClick r:id="rId3"/>
              </a:rPr>
              <a:t>fiscalización@ieeq.mx</a:t>
            </a:r>
            <a:r>
              <a:rPr lang="es-MX" sz="2400" dirty="0">
                <a:solidFill>
                  <a:srgbClr val="98959D"/>
                </a:solidFill>
                <a:latin typeface="Gothic720 BT" panose="020C06030202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000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85FD303B-A897-97A9-6E9F-63D67BA1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3A2A885-EC8B-8862-28E8-81CE82AD7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250492"/>
              </p:ext>
            </p:extLst>
          </p:nvPr>
        </p:nvGraphicFramePr>
        <p:xfrm>
          <a:off x="517679" y="1600200"/>
          <a:ext cx="8108641" cy="346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D577081-6E20-DEC6-78D7-EDE44B558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</a:blip>
          <a:srcRect/>
          <a:stretch>
            <a:fillRect/>
          </a:stretch>
        </p:blipFill>
        <p:spPr bwMode="auto">
          <a:xfrm>
            <a:off x="2315037" y="4162427"/>
            <a:ext cx="2590454" cy="21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938A65-A399-48AF-48A8-FB760B303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2500" y="4766017"/>
            <a:ext cx="1690051" cy="164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15880A-D92D-D50A-18AE-78CCE48047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9" y="1792140"/>
            <a:ext cx="1170305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0202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BF93F1F-B5B2-D10C-B225-4AE76A45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5BDDE0-EF02-1066-126D-DBA29A0E1AA2}"/>
              </a:ext>
            </a:extLst>
          </p:cNvPr>
          <p:cNvSpPr txBox="1"/>
          <p:nvPr/>
        </p:nvSpPr>
        <p:spPr>
          <a:xfrm>
            <a:off x="947233" y="1220021"/>
            <a:ext cx="72495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En términos de RFIEEQ (187-199), la asociación civil podrá: 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disolverse y liquidarse</a:t>
            </a:r>
            <a:r>
              <a:rPr lang="es-ES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, o bien, 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modificar su objeto social</a:t>
            </a:r>
            <a:r>
              <a:rPr lang="es-ES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. Para el caso de aquellas personas 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aspirantes</a:t>
            </a:r>
            <a:r>
              <a:rPr lang="es-ES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 que no obtuvieron su derecho a registrarse en candidatura independiente, se atenderá lo siguiente:</a:t>
            </a:r>
            <a:endParaRPr lang="es-ES" sz="1600" dirty="0">
              <a:solidFill>
                <a:srgbClr val="A349A3"/>
              </a:solidFill>
              <a:latin typeface="Gothic720 Lt BT" panose="020C0403020203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A2C66BF-E55E-3112-4AF0-4656837D8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415958"/>
              </p:ext>
            </p:extLst>
          </p:nvPr>
        </p:nvGraphicFramePr>
        <p:xfrm>
          <a:off x="947234" y="1854932"/>
          <a:ext cx="7249530" cy="470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07A8420F-D536-C6EA-B68A-7FFB5794DF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45" y="5637979"/>
            <a:ext cx="810560" cy="8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484C3D-7E4B-FE61-B10D-201C0974DB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 bwMode="auto">
          <a:xfrm>
            <a:off x="2697067" y="5473832"/>
            <a:ext cx="921745" cy="822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646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CE581508-0901-F810-87C6-3F0FAC58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ECCAF4-ED21-214A-8F17-264AFF4BDAB1}"/>
              </a:ext>
            </a:extLst>
          </p:cNvPr>
          <p:cNvSpPr txBox="1"/>
          <p:nvPr/>
        </p:nvSpPr>
        <p:spPr>
          <a:xfrm>
            <a:off x="803429" y="2306261"/>
            <a:ext cx="7654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0" u="none" strike="noStrike" baseline="0" dirty="0">
                <a:ln>
                  <a:solidFill>
                    <a:srgbClr val="A349A3"/>
                  </a:solidFill>
                </a:ln>
                <a:solidFill>
                  <a:srgbClr val="4F4F5B"/>
                </a:solidFill>
                <a:latin typeface="Gothic720 BT" panose="020C0603020203020204" pitchFamily="34" charset="0"/>
              </a:rPr>
              <a:t>Tope de gastos vinculado con la obtención de respaldo de la ciudadanía</a:t>
            </a:r>
            <a:endParaRPr lang="es-MX" sz="44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95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B8923C7A-FA17-FD54-C1E2-AC76493C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34A52E-280A-BD67-E9F5-1037BC8EEA7E}"/>
              </a:ext>
            </a:extLst>
          </p:cNvPr>
          <p:cNvSpPr txBox="1"/>
          <p:nvPr/>
        </p:nvSpPr>
        <p:spPr>
          <a:xfrm>
            <a:off x="2266238" y="1503150"/>
            <a:ext cx="532950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es-MX" b="1" dirty="0">
                <a:solidFill>
                  <a:srgbClr val="4F4F5B"/>
                </a:solidFill>
                <a:latin typeface="Arial" panose="020B0604020202020204" pitchFamily="34" charset="0"/>
              </a:rPr>
              <a:t>TOPES DE GASTOS QUE DETERMINA EL IEEQ</a:t>
            </a:r>
            <a:endParaRPr lang="es-MX" dirty="0">
              <a:solidFill>
                <a:srgbClr val="4F4F5B"/>
              </a:solidFill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C9CB3E56-080B-694B-9CD7-A61EBA415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302453"/>
              </p:ext>
            </p:extLst>
          </p:nvPr>
        </p:nvGraphicFramePr>
        <p:xfrm>
          <a:off x="1403783" y="2001837"/>
          <a:ext cx="7054417" cy="406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AC6D3BF8-348C-2823-75DE-D2A441F37B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34" y="4002193"/>
            <a:ext cx="834866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CBAF54-757B-9278-D1B3-AD89E3C9B4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3509963"/>
            <a:ext cx="1200465" cy="23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8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B5B94A2F-1269-6D7C-B46D-41FA54D7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4BD14CC-D541-1176-2D40-9319C3FD9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41137"/>
              </p:ext>
            </p:extLst>
          </p:nvPr>
        </p:nvGraphicFramePr>
        <p:xfrm>
          <a:off x="821203" y="1086328"/>
          <a:ext cx="7501594" cy="503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5777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0230C5D-6634-5C59-09CE-625F4F831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391" y="1355079"/>
            <a:ext cx="7477217" cy="961084"/>
          </a:xfrm>
        </p:spPr>
        <p:txBody>
          <a:bodyPr>
            <a:normAutofit fontScale="92500"/>
          </a:bodyPr>
          <a:lstStyle/>
          <a:p>
            <a:pPr algn="l"/>
            <a:r>
              <a:rPr lang="es-MX" b="1" dirty="0">
                <a:solidFill>
                  <a:srgbClr val="4F4F5B"/>
                </a:solidFill>
              </a:rPr>
              <a:t>Financiamiento público ordinario</a:t>
            </a:r>
          </a:p>
          <a:p>
            <a:pPr algn="l"/>
            <a:r>
              <a:rPr lang="es-MX" b="1" dirty="0">
                <a:solidFill>
                  <a:srgbClr val="4F4F5B"/>
                </a:solidFill>
              </a:rPr>
              <a:t>Artículo 51, numeral 1, inciso a), fracciones I y II de la LGGP </a:t>
            </a:r>
          </a:p>
          <a:p>
            <a:pPr algn="l"/>
            <a:endParaRPr lang="es-MX" b="1" dirty="0">
              <a:solidFill>
                <a:srgbClr val="4F4F5B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B90EA00-0117-90F4-A6F7-85E3FEF9D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42254"/>
              </p:ext>
            </p:extLst>
          </p:nvPr>
        </p:nvGraphicFramePr>
        <p:xfrm>
          <a:off x="1104898" y="2442462"/>
          <a:ext cx="6934201" cy="1495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2939">
                  <a:extLst>
                    <a:ext uri="{9D8B030D-6E8A-4147-A177-3AD203B41FA5}">
                      <a16:colId xmlns:a16="http://schemas.microsoft.com/office/drawing/2014/main" val="2449412891"/>
                    </a:ext>
                  </a:extLst>
                </a:gridCol>
                <a:gridCol w="1931262">
                  <a:extLst>
                    <a:ext uri="{9D8B030D-6E8A-4147-A177-3AD203B41FA5}">
                      <a16:colId xmlns:a16="http://schemas.microsoft.com/office/drawing/2014/main" val="781480650"/>
                    </a:ext>
                  </a:extLst>
                </a:gridCol>
              </a:tblGrid>
              <a:tr h="383290">
                <a:tc>
                  <a:txBody>
                    <a:bodyPr/>
                    <a:lstStyle/>
                    <a:p>
                      <a:r>
                        <a:rPr lang="es-MX" dirty="0"/>
                        <a:t>Padrón electoral con corte al 31 de julio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1,871,477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52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Unidad de Medida y Actualización (UMA)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$103.74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9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65% de la 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$67.431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7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Monto a distribuir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$126,195,565.587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687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17FD62-7933-F304-B049-1F15540E6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58509"/>
              </p:ext>
            </p:extLst>
          </p:nvPr>
        </p:nvGraphicFramePr>
        <p:xfrm>
          <a:off x="750164" y="4239827"/>
          <a:ext cx="7772400" cy="12999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17829">
                  <a:extLst>
                    <a:ext uri="{9D8B030D-6E8A-4147-A177-3AD203B41FA5}">
                      <a16:colId xmlns:a16="http://schemas.microsoft.com/office/drawing/2014/main" val="287174850"/>
                    </a:ext>
                  </a:extLst>
                </a:gridCol>
                <a:gridCol w="1926454">
                  <a:extLst>
                    <a:ext uri="{9D8B030D-6E8A-4147-A177-3AD203B41FA5}">
                      <a16:colId xmlns:a16="http://schemas.microsoft.com/office/drawing/2014/main" val="4202244139"/>
                    </a:ext>
                  </a:extLst>
                </a:gridCol>
                <a:gridCol w="2414726">
                  <a:extLst>
                    <a:ext uri="{9D8B030D-6E8A-4147-A177-3AD203B41FA5}">
                      <a16:colId xmlns:a16="http://schemas.microsoft.com/office/drawing/2014/main" val="1860073601"/>
                    </a:ext>
                  </a:extLst>
                </a:gridCol>
                <a:gridCol w="1713391">
                  <a:extLst>
                    <a:ext uri="{9D8B030D-6E8A-4147-A177-3AD203B41FA5}">
                      <a16:colId xmlns:a16="http://schemas.microsoft.com/office/drawing/2014/main" val="3516602526"/>
                    </a:ext>
                  </a:extLst>
                </a:gridCol>
              </a:tblGrid>
              <a:tr h="60662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Gubernatura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Diputaciones 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Ayuntamientos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Obtención de respaldo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125527"/>
                  </a:ext>
                </a:extLst>
              </a:tr>
              <a:tr h="346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40% FPO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40% entre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%padrón * 40% + mitad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10% Campaña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72319"/>
                  </a:ext>
                </a:extLst>
              </a:tr>
              <a:tr h="346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$126,195,565.587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$3,365,215.082320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Ver tabla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Ver tabla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8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08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6CF0FC8-7FA7-8437-1897-C4E450196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9141"/>
              </p:ext>
            </p:extLst>
          </p:nvPr>
        </p:nvGraphicFramePr>
        <p:xfrm>
          <a:off x="1198486" y="1184507"/>
          <a:ext cx="6747028" cy="53806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31606">
                  <a:extLst>
                    <a:ext uri="{9D8B030D-6E8A-4147-A177-3AD203B41FA5}">
                      <a16:colId xmlns:a16="http://schemas.microsoft.com/office/drawing/2014/main" val="1757935812"/>
                    </a:ext>
                  </a:extLst>
                </a:gridCol>
                <a:gridCol w="2257711">
                  <a:extLst>
                    <a:ext uri="{9D8B030D-6E8A-4147-A177-3AD203B41FA5}">
                      <a16:colId xmlns:a16="http://schemas.microsoft.com/office/drawing/2014/main" val="1364166289"/>
                    </a:ext>
                  </a:extLst>
                </a:gridCol>
                <a:gridCol w="2257711">
                  <a:extLst>
                    <a:ext uri="{9D8B030D-6E8A-4147-A177-3AD203B41FA5}">
                      <a16:colId xmlns:a16="http://schemas.microsoft.com/office/drawing/2014/main" val="3293041048"/>
                    </a:ext>
                  </a:extLst>
                </a:gridCol>
              </a:tblGrid>
              <a:tr h="2891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Tope de gastos para la etapa de obtención del respaldo de la ciudadanía en los ayuntamientos</a:t>
                      </a: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17718"/>
                  </a:ext>
                </a:extLst>
              </a:tr>
              <a:tr h="3581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Ayuntamiento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39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Tope de gastos de campaña por Ayuntamiento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effectLst/>
                        </a:rPr>
                        <a:t>Tope de gastos para etapa de obtención de respaldo de la ciudadanía por Ayuntamiento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2345068"/>
                  </a:ext>
                </a:extLst>
              </a:tr>
              <a:tr h="1750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</a:rPr>
                        <a:t>B = A * 10%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5180912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Amealco de Bonfil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dirty="0">
                          <a:effectLst/>
                        </a:rPr>
                        <a:t>$2,127,487.726109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$212,748.772611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29624082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Arroyo Seco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$471,455.566429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$47,145.556643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44495701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Cadereyta de Montes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$2,226,089.153199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$222,608.915320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9492294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Colón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$2,044,200.308174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>
                          <a:effectLst/>
                        </a:rPr>
                        <a:t>$204,420.030817</a:t>
                      </a:r>
                      <a:endParaRPr lang="es-MX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48148025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Corregidora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$7,017,094.910187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$701,709.491019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4553104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Ezequiel Montes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$1,396,773.581720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$139,677.358172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13481927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Huimilpan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$1,288,775.830476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$128,877.583048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13755566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Jalpan de Serra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$912,682.958130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>
                          <a:effectLst/>
                        </a:rPr>
                        <a:t>$91,268.295813</a:t>
                      </a:r>
                      <a:endParaRPr lang="es-MX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98452154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Landa de Matamoros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$681,093.555979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$68,109.355598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37884918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El Marqués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$6,918,813.357962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>
                          <a:effectLst/>
                        </a:rPr>
                        <a:t>$691,881.335796</a:t>
                      </a:r>
                      <a:endParaRPr lang="es-MX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74658144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Pedro Escobedo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$2,361,916.017685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$236,191.601769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73398269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Peñamiller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$629,753.640171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$62,975.364017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59934167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Pinal de Amoles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$836,432.787221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$83,643.278722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35631948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Querétaro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$33,823,608.193465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$3,382,360.819347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70991930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San Joaquín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$305,600.449005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$30,560.044900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24700058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San Juan del Río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$9,403,281.433243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$940,328.143324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7053440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Tequisquiapan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$2,367,313.906029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$236,731.390603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47124153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Tolimán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316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$904,965.977015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</a:rPr>
                        <a:t>$90,496.597702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0358459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TOTAL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39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</a:rPr>
                        <a:t>$75,717,339.352200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dirty="0">
                          <a:effectLst/>
                        </a:rPr>
                        <a:t>$7,571,733.93522000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6392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48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E3839A5F-F0E6-B3A9-923A-747D9B02D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ECCAF4-ED21-214A-8F17-264AFF4BDAB1}"/>
              </a:ext>
            </a:extLst>
          </p:cNvPr>
          <p:cNvSpPr txBox="1"/>
          <p:nvPr/>
        </p:nvSpPr>
        <p:spPr>
          <a:xfrm>
            <a:off x="685800" y="2362571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0" u="none" strike="noStrike" baseline="0" dirty="0">
                <a:ln>
                  <a:solidFill>
                    <a:srgbClr val="A349A3"/>
                  </a:solidFill>
                </a:ln>
                <a:solidFill>
                  <a:srgbClr val="4F4F5B"/>
                </a:solidFill>
                <a:latin typeface="Gothic720 BT" panose="020C0603020203020204" pitchFamily="34" charset="0"/>
              </a:rPr>
              <a:t>Estados financieros en la etapa de obtención de respaldo de la ciudadanía</a:t>
            </a:r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71CA6E-9851-34E4-39B8-3FF8B65D8840}"/>
              </a:ext>
            </a:extLst>
          </p:cNvPr>
          <p:cNvSpPr txBox="1"/>
          <p:nvPr/>
        </p:nvSpPr>
        <p:spPr>
          <a:xfrm>
            <a:off x="1000126" y="5750122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Fuente de la información: </a:t>
            </a:r>
            <a:r>
              <a:rPr lang="es-MX" sz="1400" i="1" dirty="0">
                <a:hlinkClick r:id="rId3"/>
              </a:rPr>
              <a:t>https://www.ine.mx/sistemas-de-fiscalizacion/</a:t>
            </a:r>
            <a:r>
              <a:rPr lang="es-MX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155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30C59BB8-97AC-F6A4-1D89-288DED54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FCC3AF-3CDA-CD17-DC92-B4E63C3C69E6}"/>
              </a:ext>
            </a:extLst>
          </p:cNvPr>
          <p:cNvSpPr txBox="1"/>
          <p:nvPr/>
        </p:nvSpPr>
        <p:spPr>
          <a:xfrm>
            <a:off x="849482" y="1338316"/>
            <a:ext cx="7223950" cy="3234860"/>
          </a:xfrm>
          <a:prstGeom prst="rect">
            <a:avLst/>
          </a:prstGeom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A349A3"/>
                </a:solidFill>
              </a:rPr>
              <a:t>SISTEMA INTEGRAL DE FISCALIZACIÓN</a:t>
            </a:r>
          </a:p>
          <a:p>
            <a:pPr>
              <a:lnSpc>
                <a:spcPct val="150000"/>
              </a:lnSpc>
            </a:pPr>
            <a:endParaRPr lang="es-MX" sz="1200" dirty="0"/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4F4F5B"/>
                </a:solidFill>
              </a:rPr>
              <a:t>Es una aplicación informática en línea, diseñada para que los sujetos obligados realicen el registro de sus operaciones de ingresos y gastos, adjuntar la documentación soporte de cada operación, generar reportes contables, distribuciones de gastos y la generación automática de informes de apoyo ciudadano.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solidFill>
                  <a:srgbClr val="4F4F5B"/>
                </a:solidFill>
                <a:hlinkClick r:id="rId3"/>
              </a:rPr>
              <a:t>https://sif.ine.mx/loginUTF/</a:t>
            </a:r>
            <a:r>
              <a:rPr lang="es-MX" dirty="0">
                <a:solidFill>
                  <a:srgbClr val="4F4F5B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8C3E1B-A304-7702-3AE5-A130C3024303}"/>
              </a:ext>
            </a:extLst>
          </p:cNvPr>
          <p:cNvSpPr txBox="1"/>
          <p:nvPr/>
        </p:nvSpPr>
        <p:spPr>
          <a:xfrm>
            <a:off x="849482" y="5480737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Fuente de la información: </a:t>
            </a:r>
            <a:r>
              <a:rPr lang="es-MX" sz="1400" i="1" dirty="0">
                <a:hlinkClick r:id="rId4"/>
              </a:rPr>
              <a:t>https://www.ine.mx/sistemas-de-fiscalizacion/</a:t>
            </a:r>
            <a:r>
              <a:rPr lang="es-MX" sz="1400" i="1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B57536-3A60-46FA-94FC-0BE61B423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994" y="4269024"/>
            <a:ext cx="2035206" cy="727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399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F9F583-B20D-1C26-5908-5627ED94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0" y="1611886"/>
            <a:ext cx="8127719" cy="37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1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858BA3B5-04BA-6959-FED8-A98F4109F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2CC58-D557-EFF3-DEB2-B94B818DB3DB}"/>
              </a:ext>
            </a:extLst>
          </p:cNvPr>
          <p:cNvSpPr txBox="1"/>
          <p:nvPr/>
        </p:nvSpPr>
        <p:spPr>
          <a:xfrm>
            <a:off x="721272" y="1995342"/>
            <a:ext cx="7296151" cy="2110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A349A3"/>
                </a:solidFill>
                <a:latin typeface="Gothic720 BT" panose="020C0603020203020204" pitchFamily="34" charset="0"/>
              </a:rPr>
              <a:t>Desarrollo del módulo “Fiscalización”:</a:t>
            </a:r>
          </a:p>
          <a:p>
            <a:endParaRPr lang="es-ES" sz="400" b="1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>
              <a:lnSpc>
                <a:spcPct val="200000"/>
              </a:lnSpc>
            </a:pPr>
            <a:endParaRPr lang="es-ES" sz="400" b="1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Obligaciones en materia de fiscalización.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Topes de gastos vinculado con la obtención de respaldo de la ciudadanía</a:t>
            </a:r>
            <a:r>
              <a:rPr lang="es-MX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Estados financieros en la etapa de obtención de respaldo de la ciudadanía.</a:t>
            </a:r>
            <a:endParaRPr lang="es-MX" sz="1700" b="0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A8A892-BE29-2A1D-F98C-D134010CF238}"/>
              </a:ext>
            </a:extLst>
          </p:cNvPr>
          <p:cNvSpPr txBox="1"/>
          <p:nvPr/>
        </p:nvSpPr>
        <p:spPr>
          <a:xfrm>
            <a:off x="923925" y="4548252"/>
            <a:ext cx="7296150" cy="814710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50" i="1" dirty="0"/>
              <a:t>Se sugiere consultar el micrositio del IEEQ: </a:t>
            </a:r>
            <a:r>
              <a:rPr lang="es-MX" sz="1650" i="1" dirty="0">
                <a:hlinkClick r:id="rId3"/>
              </a:rPr>
              <a:t>https://pel.eleccionesqro.mx/2023-2024/</a:t>
            </a:r>
            <a:r>
              <a:rPr lang="es-MX" sz="1650" i="1" dirty="0"/>
              <a:t>  y dar clic en el apartado de “Candidaturas Independientes”.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C9A592-8D5D-F2F6-37F9-32337B2D9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28" y="1738027"/>
            <a:ext cx="1190693" cy="26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9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9E19C774-A78A-16B8-90E4-F44F166DC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A5BB86-8EE0-6827-12A6-5E2A0BED0981}"/>
              </a:ext>
            </a:extLst>
          </p:cNvPr>
          <p:cNvSpPr txBox="1"/>
          <p:nvPr/>
        </p:nvSpPr>
        <p:spPr>
          <a:xfrm>
            <a:off x="685800" y="5660171"/>
            <a:ext cx="712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Fuente de la imagen e información: Capacitación sobre SNR impartida por Campus UTF del INE.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E478FA-C360-18E9-0200-D6595C744213}"/>
              </a:ext>
            </a:extLst>
          </p:cNvPr>
          <p:cNvSpPr txBox="1"/>
          <p:nvPr/>
        </p:nvSpPr>
        <p:spPr>
          <a:xfrm>
            <a:off x="990434" y="2205136"/>
            <a:ext cx="1682411" cy="923330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Solicitante se registra a través de liga pública.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C2DB06-16B9-0386-F826-9DE8DAB0B333}"/>
              </a:ext>
            </a:extLst>
          </p:cNvPr>
          <p:cNvSpPr txBox="1"/>
          <p:nvPr/>
        </p:nvSpPr>
        <p:spPr>
          <a:xfrm>
            <a:off x="1595698" y="4699887"/>
            <a:ext cx="2599284" cy="584775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IEEQ aprueba aspirantes a candidatura independiente.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CF4006D-31F3-048D-9E14-74293DE01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1" y="3135325"/>
            <a:ext cx="1126505" cy="109236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415833C-50C0-5D2E-B0E6-529E184AD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313" y="3220541"/>
            <a:ext cx="924054" cy="885949"/>
          </a:xfrm>
          <a:prstGeom prst="rect">
            <a:avLst/>
          </a:prstGeom>
        </p:spPr>
      </p:pic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8AE559C0-8429-7EE0-EA3C-67D67D733438}"/>
              </a:ext>
            </a:extLst>
          </p:cNvPr>
          <p:cNvCxnSpPr/>
          <p:nvPr/>
        </p:nvCxnSpPr>
        <p:spPr>
          <a:xfrm rot="16200000" flipH="1">
            <a:off x="1907542" y="3106707"/>
            <a:ext cx="553045" cy="5965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36B9239-7037-D0E8-3565-D2F8FB53AF9D}"/>
              </a:ext>
            </a:extLst>
          </p:cNvPr>
          <p:cNvCxnSpPr>
            <a:cxnSpLocks/>
          </p:cNvCxnSpPr>
          <p:nvPr/>
        </p:nvCxnSpPr>
        <p:spPr>
          <a:xfrm flipV="1">
            <a:off x="3366892" y="3663515"/>
            <a:ext cx="6834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A9C22ED-C510-1684-3F39-5A34202C456F}"/>
              </a:ext>
            </a:extLst>
          </p:cNvPr>
          <p:cNvCxnSpPr>
            <a:cxnSpLocks/>
          </p:cNvCxnSpPr>
          <p:nvPr/>
        </p:nvCxnSpPr>
        <p:spPr>
          <a:xfrm>
            <a:off x="2895340" y="4087440"/>
            <a:ext cx="0" cy="593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>
            <a:extLst>
              <a:ext uri="{FF2B5EF4-FFF2-40B4-BE49-F238E27FC236}">
                <a16:creationId xmlns:a16="http://schemas.microsoft.com/office/drawing/2014/main" id="{F33C0C70-60B6-F6CE-6DC9-F9B12F728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236" y="2195858"/>
            <a:ext cx="905001" cy="809738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08851877-2EF3-C43E-43B2-4E566A29832F}"/>
              </a:ext>
            </a:extLst>
          </p:cNvPr>
          <p:cNvSpPr txBox="1"/>
          <p:nvPr/>
        </p:nvSpPr>
        <p:spPr>
          <a:xfrm>
            <a:off x="5641096" y="3017292"/>
            <a:ext cx="2599282" cy="1323439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Registro de operaciones.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Adjuntar evidencia.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Avisos de contratación.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Presentar informes.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Notificación electrónica.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D4B1719-04AC-1772-C6C1-5B2924F3C054}"/>
              </a:ext>
            </a:extLst>
          </p:cNvPr>
          <p:cNvCxnSpPr>
            <a:cxnSpLocks/>
          </p:cNvCxnSpPr>
          <p:nvPr/>
        </p:nvCxnSpPr>
        <p:spPr>
          <a:xfrm flipV="1">
            <a:off x="4928992" y="3663515"/>
            <a:ext cx="6834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880DA8D-9579-A059-1AF7-E8D025035382}"/>
              </a:ext>
            </a:extLst>
          </p:cNvPr>
          <p:cNvSpPr txBox="1"/>
          <p:nvPr/>
        </p:nvSpPr>
        <p:spPr>
          <a:xfrm>
            <a:off x="1497806" y="1233822"/>
            <a:ext cx="6148387" cy="523220"/>
          </a:xfrm>
          <a:prstGeom prst="rect">
            <a:avLst/>
          </a:prstGeom>
          <a:ln>
            <a:solidFill>
              <a:srgbClr val="A349A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349A3"/>
                </a:solidFill>
              </a:rPr>
              <a:t>¿Cómo se vinculan SNR – SIF?</a:t>
            </a:r>
            <a:endParaRPr lang="es-MX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6CB6D3-E29B-EF66-508D-49CAC7B0C6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6301" y="4442205"/>
            <a:ext cx="1594388" cy="142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939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8C9A260E-9F79-75BC-44A2-E580C7714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FCC3AF-3CDA-CD17-DC92-B4E63C3C69E6}"/>
              </a:ext>
            </a:extLst>
          </p:cNvPr>
          <p:cNvSpPr txBox="1"/>
          <p:nvPr/>
        </p:nvSpPr>
        <p:spPr>
          <a:xfrm>
            <a:off x="1969733" y="1656467"/>
            <a:ext cx="6602767" cy="351185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>
                <a:solidFill>
                  <a:srgbClr val="A349A3"/>
                </a:solidFill>
              </a:rPr>
              <a:t>INE/CG502/2023</a:t>
            </a:r>
          </a:p>
          <a:p>
            <a:pPr algn="just">
              <a:lnSpc>
                <a:spcPct val="150000"/>
              </a:lnSpc>
            </a:pPr>
            <a:r>
              <a:rPr lang="es-ES" sz="1600" dirty="0">
                <a:solidFill>
                  <a:srgbClr val="4F4F5B"/>
                </a:solidFill>
              </a:rPr>
              <a:t>Acuerdo del Consejo General del Instituto Nacional Electoral por el que se aprueban los </a:t>
            </a:r>
            <a:r>
              <a:rPr lang="es-ES" sz="1600" b="1" dirty="0">
                <a:solidFill>
                  <a:srgbClr val="4F4F5B"/>
                </a:solidFill>
              </a:rPr>
              <a:t>plazos para la fiscalización de los informes de ingresos y gastos, correspondientes a los periodos de obtención del apoyo de la ciudadanía</a:t>
            </a:r>
            <a:r>
              <a:rPr lang="es-ES" sz="1600" dirty="0">
                <a:solidFill>
                  <a:srgbClr val="4F4F5B"/>
                </a:solidFill>
              </a:rPr>
              <a:t>, precampañas y campañas de los procesos electorales federal y locales concurrentes 2023-2024, así como los procesos extraordinarios que se pudieran derivar de estos</a:t>
            </a:r>
            <a:r>
              <a:rPr lang="es-MX" sz="1600" dirty="0">
                <a:solidFill>
                  <a:srgbClr val="4F4F5B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1100" dirty="0">
              <a:solidFill>
                <a:srgbClr val="4F4F5B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1600" dirty="0">
                <a:solidFill>
                  <a:srgbClr val="4F4F5B"/>
                </a:solidFill>
                <a:hlinkClick r:id="rId3"/>
              </a:rPr>
              <a:t>https://repositoriodocumental.ine.mx/xmlui/handle/123456789/152956</a:t>
            </a:r>
            <a:r>
              <a:rPr lang="es-MX" sz="1600" dirty="0">
                <a:solidFill>
                  <a:srgbClr val="4F4F5B"/>
                </a:solidFill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FEDA1C-5EF4-F4B4-9DB5-8CF6E6D82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725" y="3632756"/>
            <a:ext cx="1591171" cy="19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6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93DF80-B944-C108-B3DE-BDD4F07D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" y="1788341"/>
            <a:ext cx="8321706" cy="29936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B3DE81-E73E-2245-3B0F-765E849C5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72" y="5027723"/>
            <a:ext cx="1825379" cy="14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44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AA5A3A2-0F52-B60E-761F-B3E7BA982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759633"/>
            <a:ext cx="8115300" cy="29715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8FAD67-18F4-B0A0-3D5F-1BB5EE9297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" y="4930971"/>
            <a:ext cx="1710290" cy="13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343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F57417A2-881C-0EFD-F837-DAC9BD9EC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FCC3AF-3CDA-CD17-DC92-B4E63C3C69E6}"/>
              </a:ext>
            </a:extLst>
          </p:cNvPr>
          <p:cNvSpPr txBox="1"/>
          <p:nvPr/>
        </p:nvSpPr>
        <p:spPr>
          <a:xfrm>
            <a:off x="942763" y="1524744"/>
            <a:ext cx="7258473" cy="523220"/>
          </a:xfrm>
          <a:prstGeom prst="rect">
            <a:avLst/>
          </a:prstGeom>
          <a:ln>
            <a:solidFill>
              <a:srgbClr val="A349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349A3"/>
                </a:solidFill>
              </a:rPr>
              <a:t>INFRACCIONES EN MATERIA DE FISCALIZACIÓN.</a:t>
            </a:r>
            <a:endParaRPr lang="es-MX" sz="2800" dirty="0">
              <a:solidFill>
                <a:srgbClr val="4F4F5B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990373-A3E8-9D44-E06B-EF877A3BB318}"/>
              </a:ext>
            </a:extLst>
          </p:cNvPr>
          <p:cNvSpPr txBox="1"/>
          <p:nvPr/>
        </p:nvSpPr>
        <p:spPr>
          <a:xfrm>
            <a:off x="2348020" y="2310318"/>
            <a:ext cx="5853216" cy="1891287"/>
          </a:xfrm>
          <a:prstGeom prst="rect">
            <a:avLst/>
          </a:prstGeom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sz="2000" b="1" dirty="0">
                <a:solidFill>
                  <a:srgbClr val="A349A3"/>
                </a:solidFill>
              </a:rPr>
              <a:t>ARTÍCULO 446 DE LGIPE</a:t>
            </a:r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rgbClr val="4F4F5B"/>
                </a:solidFill>
              </a:rPr>
              <a:t>Señala que constituyen infracciones de los aspirantes a la LGIPE, </a:t>
            </a:r>
            <a:r>
              <a:rPr lang="es-ES" sz="2000" b="1" dirty="0">
                <a:solidFill>
                  <a:srgbClr val="4F4F5B"/>
                </a:solidFill>
              </a:rPr>
              <a:t>entre otros</a:t>
            </a:r>
            <a:r>
              <a:rPr lang="es-ES" sz="2000" dirty="0">
                <a:solidFill>
                  <a:srgbClr val="4F4F5B"/>
                </a:solidFill>
              </a:rPr>
              <a:t>, el no presentar los informes que correspondan para obtener el apoyo ciudadano.</a:t>
            </a:r>
            <a:endParaRPr lang="es-MX" sz="2000" dirty="0">
              <a:solidFill>
                <a:srgbClr val="4F4F5B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7EC688C-1776-6ECD-384E-17494698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748" y="4275176"/>
            <a:ext cx="2100761" cy="20157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FDCF50-66DF-9A84-CF14-355C43003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51" y="4708964"/>
            <a:ext cx="1362761" cy="109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6ED52B5-0A98-72A1-9D8B-3AFD5CAD67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336" y="2454812"/>
            <a:ext cx="13341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47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BB906399-E084-F9CE-EDF7-C274A7505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FCC3AF-3CDA-CD17-DC92-B4E63C3C69E6}"/>
              </a:ext>
            </a:extLst>
          </p:cNvPr>
          <p:cNvSpPr txBox="1"/>
          <p:nvPr/>
        </p:nvSpPr>
        <p:spPr>
          <a:xfrm>
            <a:off x="792332" y="1173909"/>
            <a:ext cx="7559336" cy="400110"/>
          </a:xfrm>
          <a:prstGeom prst="rect">
            <a:avLst/>
          </a:prstGeom>
          <a:ln>
            <a:solidFill>
              <a:srgbClr val="A349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A349A3"/>
                </a:solidFill>
              </a:rPr>
              <a:t>SANCIONES POR INFRACCIÓN EN MATERIA DE FISCALIZACIÓN.</a:t>
            </a:r>
            <a:endParaRPr lang="es-MX" sz="2000" dirty="0">
              <a:solidFill>
                <a:srgbClr val="4F4F5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9F52CE-69A5-07CA-4EA8-47B60E422E48}"/>
              </a:ext>
            </a:extLst>
          </p:cNvPr>
          <p:cNvSpPr txBox="1"/>
          <p:nvPr/>
        </p:nvSpPr>
        <p:spPr>
          <a:xfrm>
            <a:off x="792331" y="1571597"/>
            <a:ext cx="7559336" cy="3831818"/>
          </a:xfrm>
          <a:prstGeom prst="rect">
            <a:avLst/>
          </a:prstGeom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A349A3"/>
                </a:solidFill>
                <a:latin typeface="Gothic720 Lt BT" panose="020C0403020203020204" pitchFamily="34" charset="0"/>
              </a:rPr>
              <a:t>ARTÍCULO 456, párrafo 1, inciso d) DE LGIPE</a:t>
            </a:r>
            <a:endParaRPr lang="es-MX" sz="1200" dirty="0">
              <a:latin typeface="Gothic720 Lt BT" panose="020C0403020203020204" pitchFamily="34" charset="0"/>
            </a:endParaRPr>
          </a:p>
          <a:p>
            <a:pPr algn="just"/>
            <a:r>
              <a:rPr lang="es-ES" dirty="0">
                <a:solidFill>
                  <a:srgbClr val="4F4F5B"/>
                </a:solidFill>
                <a:latin typeface="Gothic720 Lt BT" panose="020C0403020203020204" pitchFamily="34" charset="0"/>
              </a:rPr>
              <a:t>Señala que las infracciones señaladas en los artículos anteriores serán sancionadas conforme a lo siguiente:</a:t>
            </a:r>
          </a:p>
          <a:p>
            <a:pPr algn="just"/>
            <a:endParaRPr lang="es-ES" sz="1200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ES" sz="1500" dirty="0">
                <a:solidFill>
                  <a:srgbClr val="4F4F5B"/>
                </a:solidFill>
                <a:latin typeface="Gothic720 Lt BT" panose="020C0403020203020204" pitchFamily="34" charset="0"/>
              </a:rPr>
              <a:t>Con amonestación pública;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ES" sz="1500" dirty="0">
                <a:solidFill>
                  <a:srgbClr val="4F4F5B"/>
                </a:solidFill>
                <a:latin typeface="Gothic720 Lt BT" panose="020C0403020203020204" pitchFamily="34" charset="0"/>
              </a:rPr>
              <a:t>Con multa de hasta cinco mil veces la Unidad de Medida y Actualización;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ES" sz="1500" dirty="0">
                <a:solidFill>
                  <a:srgbClr val="4F4F5B"/>
                </a:solidFill>
                <a:latin typeface="Gothic720 Lt BT" panose="020C0403020203020204" pitchFamily="34" charset="0"/>
              </a:rPr>
              <a:t>Con la pérdida del derecho del aspirante infractor a ser registrado como Candidato Independiente o, en su caso, si ya hubiera sido registrado, con la cancelación del mismo;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ES" sz="1500" dirty="0">
                <a:solidFill>
                  <a:srgbClr val="4F4F5B"/>
                </a:solidFill>
                <a:latin typeface="Gothic720 Lt BT" panose="020C0403020203020204" pitchFamily="34" charset="0"/>
              </a:rPr>
              <a:t>En caso de que el aspirante omita informar y comprobar a la unidad de fiscalización del Instituto los gastos tendentes a recabar el apoyo ciudadano, no podrá ser registrado en las dos elecciones subsecuentes, independientemente de las responsabilidades que, en su caso, le resulten en términos de la legislación aplicable, y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…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E0BB2F-4593-48B6-9609-85C226A5B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5200" y1="20200" x2="25200" y2="20200"/>
                        <a14:backgroundMark x1="24800" y1="18800" x2="24800" y2="18800"/>
                        <a14:backgroundMark x1="21600" y1="25400" x2="46400" y2="11200"/>
                        <a14:backgroundMark x1="46400" y1="11200" x2="72400" y2="15200"/>
                        <a14:backgroundMark x1="72400" y1="15200" x2="86200" y2="53000"/>
                        <a14:backgroundMark x1="86200" y1="53000" x2="72600" y2="85400"/>
                        <a14:backgroundMark x1="72600" y1="85400" x2="28600" y2="80800"/>
                        <a14:backgroundMark x1="28600" y1="80800" x2="15600" y2="50600"/>
                        <a14:backgroundMark x1="15600" y1="50600" x2="18200" y2="27200"/>
                        <a14:backgroundMark x1="18200" y1="27200" x2="23400" y2="2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0" t="16826" r="18887" b="14047"/>
          <a:stretch/>
        </p:blipFill>
        <p:spPr bwMode="auto">
          <a:xfrm>
            <a:off x="6536595" y="4882718"/>
            <a:ext cx="1453308" cy="15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733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298BB2E7-B7F8-6A79-74B4-86DA9B7B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560454-7E03-5CD2-B20A-8B59785C4F3D}"/>
              </a:ext>
            </a:extLst>
          </p:cNvPr>
          <p:cNvSpPr txBox="1"/>
          <p:nvPr/>
        </p:nvSpPr>
        <p:spPr>
          <a:xfrm>
            <a:off x="2022959" y="1477345"/>
            <a:ext cx="66198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A349A3"/>
                </a:solidFill>
              </a:rPr>
              <a:t>Normatividad relacionada con el tema:</a:t>
            </a:r>
          </a:p>
          <a:p>
            <a:pPr algn="just"/>
            <a:endParaRPr lang="es-MX" sz="1000" dirty="0">
              <a:solidFill>
                <a:srgbClr val="A349A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Ley General de Instituciones y Procedimientos Electorales.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Ley General de Partidos Políticos.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Reglamento de Fiscalización del INE.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Reglamento de Elecciones del INE y sus Anexos.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Ley Electoral del Estado de Querétaro.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4F4F5B"/>
                </a:solidFill>
              </a:rPr>
              <a:t>Reglamento de Fiscalización del IEEQ.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4F4F5B"/>
                </a:solidFill>
              </a:rPr>
              <a:t>Lineamientos del Instituto Electoral del Estado de Querétaro para el registro de candidaturas independientes en el proceso electoral local 2023-2024.</a:t>
            </a:r>
            <a:endParaRPr lang="es-MX" sz="2000" dirty="0">
              <a:solidFill>
                <a:srgbClr val="4F4F5B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3A14C1-7CF3-B692-A7BE-07CE4E652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01" y="4410811"/>
            <a:ext cx="170688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AEAED5-38E2-A81B-0CC4-6C7EFF70C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659" y="2351796"/>
            <a:ext cx="1738300" cy="35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F60D1F77-1B91-B29F-495A-1DBF9CFE0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D1F3C1C-6846-0015-4085-11B05F02825C}"/>
              </a:ext>
            </a:extLst>
          </p:cNvPr>
          <p:cNvSpPr/>
          <p:nvPr/>
        </p:nvSpPr>
        <p:spPr>
          <a:xfrm>
            <a:off x="342900" y="2678708"/>
            <a:ext cx="8458199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>
                  <a:solidFill>
                    <a:srgbClr val="A349A3"/>
                  </a:solidFill>
                </a:ln>
                <a:solidFill>
                  <a:srgbClr val="4F4F5B"/>
                </a:solidFill>
                <a:effectLst>
                  <a:reflection blurRad="6350" stA="53000" endA="300" endPos="35500" dir="5400000" sy="-90000" algn="bl" rotWithShape="0"/>
                </a:effectLst>
                <a:latin typeface="Gothic720 BT" panose="020C0603020203020204" pitchFamily="34" charset="0"/>
              </a:rPr>
              <a:t>¡Gracias por su atención!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4176791-20EA-9E63-1F3D-FE98FCCA7A98}"/>
              </a:ext>
            </a:extLst>
          </p:cNvPr>
          <p:cNvSpPr txBox="1">
            <a:spLocks/>
          </p:cNvSpPr>
          <p:nvPr/>
        </p:nvSpPr>
        <p:spPr>
          <a:xfrm>
            <a:off x="3087210" y="4716811"/>
            <a:ext cx="5548544" cy="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rgbClr val="4F4F5B"/>
                </a:solidFill>
                <a:latin typeface="Gothic720 BT" panose="020C0603020203020204" pitchFamily="34" charset="0"/>
              </a:rPr>
              <a:t>Miguel Sergio Leroy López González</a:t>
            </a:r>
          </a:p>
          <a:p>
            <a:pPr algn="ctr"/>
            <a:r>
              <a:rPr lang="es-MX" sz="2400" b="1" dirty="0">
                <a:solidFill>
                  <a:srgbClr val="98959D"/>
                </a:solidFill>
                <a:latin typeface="Gothic720 BT" panose="020C0603020203020204" pitchFamily="34" charset="0"/>
              </a:rPr>
              <a:t>Unidad Técnica de Fiscalización</a:t>
            </a:r>
          </a:p>
          <a:p>
            <a:pPr algn="ctr"/>
            <a:r>
              <a:rPr lang="es-MX" sz="2400" dirty="0">
                <a:solidFill>
                  <a:srgbClr val="98959D"/>
                </a:solidFill>
                <a:latin typeface="Gothic720 BT" panose="020C0603020203020204" pitchFamily="34" charset="0"/>
                <a:hlinkClick r:id="rId3"/>
              </a:rPr>
              <a:t>fiscalización@ieeq.mx</a:t>
            </a:r>
            <a:endParaRPr lang="es-MX" sz="2400" b="1" dirty="0">
              <a:solidFill>
                <a:srgbClr val="98959D"/>
              </a:solidFill>
              <a:latin typeface="Gothic720 BT" panose="020C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3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1B1D6BA-0EF5-54AA-1692-7C7C1C54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1230667" y="1384924"/>
            <a:ext cx="7341833" cy="443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A349A3"/>
                </a:solidFill>
                <a:latin typeface="Gothic720 Lt BT" panose="020C0403020203020204" pitchFamily="34" charset="0"/>
              </a:rPr>
              <a:t>¿Qué es la fiscalización de aspirantes a candidatura independiente?</a:t>
            </a: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Para efectos de este curso, fiscalización es la revisión de los informes que las personas aspirantes a candidatura independiente presenten sobre el origen y destino de sus recursos y de actos para el apoyo ciudadano según corresponda, así como la práctica de auditorías sobre el manejo de sus recursos y su situación contable y financiera. Tal revisión estará a cargo de la Unidad Técnica de Fiscalización de la Comisión de Fiscalización del INE (425 LGIPE).</a:t>
            </a:r>
          </a:p>
          <a:p>
            <a:pPr algn="just">
              <a:lnSpc>
                <a:spcPct val="150000"/>
              </a:lnSpc>
            </a:pPr>
            <a:endParaRPr lang="es-ES" sz="1200" b="1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¿Por qué es importante la fiscalización en materia electoral?</a:t>
            </a:r>
          </a:p>
          <a:p>
            <a:pPr algn="just">
              <a:lnSpc>
                <a:spcPct val="150000"/>
              </a:lnSpc>
            </a:pP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El financiamiento que reciban los partidos políticos, aspirantes a candidaturas independientes y candidaturas independientes, es 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una base importante para 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la equidad en los procesos electorales nacionales o locales.</a:t>
            </a:r>
            <a:endParaRPr lang="es-MX" sz="1400" b="0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D67850-9A68-933E-83A5-1097FC5C3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5" y="2157274"/>
            <a:ext cx="840416" cy="37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1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C8878791-2B87-19FF-26BA-2766F2A5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481614" y="2117357"/>
            <a:ext cx="7605944" cy="364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4F4F5B"/>
                </a:solidFill>
                <a:latin typeface="Gothic720 BT" panose="020C0603020203020204" pitchFamily="34" charset="0"/>
              </a:rPr>
              <a:t>Requisitos en materia de fiscalización :</a:t>
            </a:r>
          </a:p>
          <a:p>
            <a:pPr>
              <a:lnSpc>
                <a:spcPct val="150000"/>
              </a:lnSpc>
            </a:pPr>
            <a:endParaRPr lang="es-MX" sz="14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A349A3"/>
                </a:solidFill>
                <a:latin typeface="Gothic720 Lt BT" panose="020C0403020203020204" pitchFamily="34" charset="0"/>
              </a:rPr>
              <a:t>Asociación civil.</a:t>
            </a:r>
          </a:p>
          <a:p>
            <a:pPr algn="just"/>
            <a:endParaRPr lang="es-MX" sz="6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A349A3"/>
                </a:solidFill>
                <a:latin typeface="Gothic720 Lt BT" panose="020C0403020203020204" pitchFamily="34" charset="0"/>
              </a:rPr>
              <a:t>Alta ante el Servicio de Administración Tributaria (RFC).</a:t>
            </a:r>
          </a:p>
          <a:p>
            <a:pPr algn="just"/>
            <a:endParaRPr lang="es-MX" sz="6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A349A3"/>
                </a:solidFill>
                <a:latin typeface="Gothic720 Lt BT" panose="020C0403020203020204" pitchFamily="34" charset="0"/>
              </a:rPr>
              <a:t>Cuenta bancaria a nombre de la asociación civil.</a:t>
            </a:r>
          </a:p>
          <a:p>
            <a:pPr algn="just"/>
            <a:endParaRPr lang="es-MX" sz="6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A349A3"/>
                </a:solidFill>
                <a:latin typeface="Gothic720 Lt BT" panose="020C0403020203020204" pitchFamily="34" charset="0"/>
              </a:rPr>
              <a:t>Registro en el SNR, informe de capacidad económica y aceptación de notificaciones electrónicas.</a:t>
            </a:r>
          </a:p>
          <a:p>
            <a:pPr algn="just"/>
            <a:endParaRPr lang="es-MX" sz="6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A349A3"/>
                </a:solidFill>
                <a:latin typeface="Gothic720 Lt BT" panose="020C0403020203020204" pitchFamily="34" charset="0"/>
              </a:rPr>
              <a:t>Manifestación de no aceptación de recursos de procedencia ilícita y conformidad para que INE fiscalice la cuenta bancaria.</a:t>
            </a:r>
          </a:p>
          <a:p>
            <a:pPr algn="r">
              <a:lnSpc>
                <a:spcPct val="150000"/>
              </a:lnSpc>
            </a:pPr>
            <a:endParaRPr lang="es-MX" sz="900" b="1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4F4F5B"/>
                </a:solidFill>
                <a:latin typeface="Gothic720 Lt BT" panose="020C0403020203020204" pitchFamily="34" charset="0"/>
              </a:rPr>
              <a:t>Art. 13 de los Lineamientos de Candidaturas Independientes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A60319-4076-82F5-E47E-D39C80AC4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53" y="1572260"/>
            <a:ext cx="1208405" cy="1856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3744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A8CFEDD1-D41D-A022-F19D-F350F7E06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ECCAF4-ED21-214A-8F17-264AFF4BDAB1}"/>
              </a:ext>
            </a:extLst>
          </p:cNvPr>
          <p:cNvSpPr txBox="1"/>
          <p:nvPr/>
        </p:nvSpPr>
        <p:spPr>
          <a:xfrm>
            <a:off x="803429" y="2594242"/>
            <a:ext cx="7654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0" u="none" strike="noStrike" baseline="0" dirty="0">
                <a:ln>
                  <a:solidFill>
                    <a:srgbClr val="A349A3"/>
                  </a:solidFill>
                </a:ln>
                <a:solidFill>
                  <a:srgbClr val="4F4F5B"/>
                </a:solidFill>
                <a:latin typeface="Gothic720 BT" panose="020C0603020203020204" pitchFamily="34" charset="0"/>
              </a:rPr>
              <a:t>OBLIGACIONES EN MATERIA DE FISCALIZACIÓN</a:t>
            </a:r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89C278-376D-F9E0-D0E0-B2EF28F50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08" y="4335985"/>
            <a:ext cx="1887616" cy="21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9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D184C37-19D3-C8E5-817D-CC1428BBA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923278" y="1595497"/>
            <a:ext cx="73754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>
                <a:solidFill>
                  <a:srgbClr val="4F4F5B"/>
                </a:solidFill>
                <a:latin typeface="Gothic720 BT" panose="020C0603020203020204" pitchFamily="34" charset="0"/>
              </a:rPr>
              <a:t>Autoridad que lleva a cabo la  fiscalización:</a:t>
            </a:r>
          </a:p>
          <a:p>
            <a:pPr algn="just"/>
            <a:endParaRPr lang="es-MX" b="1" dirty="0">
              <a:solidFill>
                <a:srgbClr val="4F4F5B"/>
              </a:solidFill>
              <a:latin typeface="Gothic720 BT" panose="020C0603020203020204" pitchFamily="34" charset="0"/>
            </a:endParaRPr>
          </a:p>
          <a:p>
            <a:pPr algn="just"/>
            <a:r>
              <a:rPr lang="es-MX" b="1" dirty="0">
                <a:solidFill>
                  <a:srgbClr val="4F4F5B"/>
                </a:solidFill>
                <a:latin typeface="Gothic720 Lt BT" panose="020C0403020203020204" pitchFamily="34" charset="0"/>
              </a:rPr>
              <a:t>Instituto Nacional Electoral</a:t>
            </a:r>
          </a:p>
          <a:p>
            <a:pPr algn="just"/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La revisión de los informes sobre el origen y destino de los recursos de acuerdo con los artículos 41 de la CPEUM; 425 de la LGIPE; 3, numeral 1, punto g del Reglamento de Fiscalización del INE, así como </a:t>
            </a:r>
            <a:r>
              <a:rPr lang="es-ES" b="1" dirty="0">
                <a:solidFill>
                  <a:srgbClr val="A349A3"/>
                </a:solidFill>
                <a:latin typeface="Gothic720 Lt BT" panose="020C0403020203020204" pitchFamily="34" charset="0"/>
              </a:rPr>
              <a:t>32 de los Lineamientos de Candidaturas Independientes</a:t>
            </a:r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9D5D98-F777-9F01-4418-069F9078A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66" y="4024472"/>
            <a:ext cx="1968860" cy="246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BE5EAC9F-6CC0-A339-EDC5-28A04C907B3B}"/>
              </a:ext>
            </a:extLst>
          </p:cNvPr>
          <p:cNvSpPr txBox="1"/>
          <p:nvPr/>
        </p:nvSpPr>
        <p:spPr>
          <a:xfrm>
            <a:off x="1103689" y="3893924"/>
            <a:ext cx="4573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4F4F5B"/>
                </a:solidFill>
              </a:rPr>
              <a:t>INE/CG255/2021</a:t>
            </a:r>
          </a:p>
          <a:p>
            <a:pPr algn="just"/>
            <a:r>
              <a:rPr lang="es-ES" sz="1200" i="1" dirty="0">
                <a:solidFill>
                  <a:srgbClr val="4F4F5B"/>
                </a:solidFill>
              </a:rPr>
              <a:t>RESOLUCIÓN DEL CONSEJO GENERAL DEL INSTITUTO NACIONAL ELECTORAL RESPECTO DE LAS IRREGULARIDADES ENCONTRADAS EN EL DICTAMEN CONSOLIDADO DE LA REVISIÓN DE LOS INFORMES DE INGRESOS Y GASTOS PARA EL DESARROLLO DE LAS ACTIVIDADES PARA LA OBTENCIÓN DEL APOYO CIUDADANO DE LAS PERSONAS ASPIRANTES A LOS CARGOS DE DIPUTACIONES LOCALES Y AYUNTAMIENTOS, CORRESPONDIENTES AL PROCESO ELECTORAL LOCAL ORDINARIO 2020- 2021 EN EL ESTADO DE QUERÉTARO.</a:t>
            </a:r>
          </a:p>
          <a:p>
            <a:pPr algn="just"/>
            <a:endParaRPr lang="es-ES" sz="1200" i="1" dirty="0">
              <a:solidFill>
                <a:srgbClr val="4F4F5B"/>
              </a:solidFill>
            </a:endParaRPr>
          </a:p>
          <a:p>
            <a:pPr algn="just"/>
            <a:r>
              <a:rPr lang="es-MX" sz="1200" dirty="0">
                <a:hlinkClick r:id="rId4"/>
              </a:rPr>
              <a:t>https://repositoriodocumental.ine.mx/xmlui/bitstream/handle/123456789/118664/CGor202103-21-rp-3-38.pdf</a:t>
            </a:r>
            <a:r>
              <a:rPr lang="es-MX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483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A92FC57-9FD6-69A8-ABF7-2EDB554B8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685800" y="1377040"/>
            <a:ext cx="77724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u="sng" dirty="0">
                <a:solidFill>
                  <a:srgbClr val="4F4F5B"/>
                </a:solidFill>
                <a:latin typeface="Gothic720 BT" panose="020C0603020203020204" pitchFamily="34" charset="0"/>
              </a:rPr>
              <a:t>Autoridad que colabora para llevar a cabo la  fiscalización:</a:t>
            </a:r>
          </a:p>
          <a:p>
            <a:endParaRPr lang="es-MX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r>
              <a:rPr lang="es-MX" b="1" dirty="0">
                <a:solidFill>
                  <a:srgbClr val="4F4F5B"/>
                </a:solidFill>
                <a:latin typeface="Gothic720 BT" panose="020C0603020203020204" pitchFamily="34" charset="0"/>
              </a:rPr>
              <a:t>Instituto Electoral del Estado de Querétaro</a:t>
            </a:r>
          </a:p>
          <a:p>
            <a:pPr algn="just"/>
            <a:endParaRPr lang="es-ES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r>
              <a:rPr lang="es-ES" b="1" dirty="0">
                <a:solidFill>
                  <a:srgbClr val="A349A3"/>
                </a:solidFill>
                <a:latin typeface="Gothic720 Lt BT" panose="020C0403020203020204" pitchFamily="34" charset="0"/>
              </a:rPr>
              <a:t>Proporciona al INE información sobre:</a:t>
            </a:r>
          </a:p>
          <a:p>
            <a:pPr algn="just"/>
            <a:endParaRPr lang="es-ES" sz="10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630238" indent="-34290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Resoluciones sobre los registros de personas aspirantes.</a:t>
            </a:r>
          </a:p>
          <a:p>
            <a:pPr marL="630238" indent="-34290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Fechas para la obtención del respaldo de la ciudadanía.</a:t>
            </a:r>
          </a:p>
          <a:p>
            <a:pPr marL="630238" indent="-34290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Topes de gastos vinculado con la obtención de respaldo de la ciudadanía</a:t>
            </a:r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57C08AB4-8E8B-C0F5-0ACD-6C0566287C90}"/>
              </a:ext>
            </a:extLst>
          </p:cNvPr>
          <p:cNvSpPr/>
          <p:nvPr/>
        </p:nvSpPr>
        <p:spPr>
          <a:xfrm>
            <a:off x="5522046" y="4577916"/>
            <a:ext cx="1571348" cy="1316144"/>
          </a:xfrm>
          <a:prstGeom prst="triangle">
            <a:avLst>
              <a:gd name="adj" fmla="val 50565"/>
            </a:avLst>
          </a:prstGeom>
          <a:noFill/>
          <a:ln w="9525" cap="flat" cmpd="sng" algn="ctr">
            <a:solidFill>
              <a:srgbClr val="A349A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242DD5-09D2-E332-21DB-9A43146BC807}"/>
              </a:ext>
            </a:extLst>
          </p:cNvPr>
          <p:cNvSpPr txBox="1"/>
          <p:nvPr/>
        </p:nvSpPr>
        <p:spPr>
          <a:xfrm>
            <a:off x="6001022" y="4116251"/>
            <a:ext cx="61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INE</a:t>
            </a:r>
            <a:endParaRPr lang="es-MX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1E4B7F-8A81-C40B-B429-08508A2A42C5}"/>
              </a:ext>
            </a:extLst>
          </p:cNvPr>
          <p:cNvSpPr txBox="1"/>
          <p:nvPr/>
        </p:nvSpPr>
        <p:spPr>
          <a:xfrm>
            <a:off x="4720840" y="5584485"/>
            <a:ext cx="79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IEEQ</a:t>
            </a:r>
            <a:endParaRPr lang="es-MX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613321-D592-4D04-621F-29F3FCF2F3BF}"/>
              </a:ext>
            </a:extLst>
          </p:cNvPr>
          <p:cNvSpPr txBox="1"/>
          <p:nvPr/>
        </p:nvSpPr>
        <p:spPr>
          <a:xfrm>
            <a:off x="7164701" y="5584484"/>
            <a:ext cx="74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SO</a:t>
            </a:r>
            <a:endParaRPr lang="es-MX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CBCF15E-A698-B8DA-A7D4-863406FF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98" y="5257117"/>
            <a:ext cx="714239" cy="470586"/>
          </a:xfrm>
          <a:prstGeom prst="rect">
            <a:avLst/>
          </a:prstGeom>
        </p:spPr>
      </p:pic>
      <p:pic>
        <p:nvPicPr>
          <p:cNvPr id="18" name="Imagen 17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D034867-4E79-8DC3-3F54-3F44C32A5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1" y="4887086"/>
            <a:ext cx="2778139" cy="7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55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D477436-9E03-6C41-7E11-95436919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ECA769-A30D-391A-AFB7-EEAD7BAB6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1754" y="4606278"/>
            <a:ext cx="125400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2F42E09-D0BA-52B0-4558-991E839E5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8238" y="4525459"/>
            <a:ext cx="1588133" cy="125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9F0316-1882-2268-D41F-2C43CEFAC134}"/>
              </a:ext>
            </a:extLst>
          </p:cNvPr>
          <p:cNvSpPr txBox="1"/>
          <p:nvPr/>
        </p:nvSpPr>
        <p:spPr>
          <a:xfrm>
            <a:off x="1039795" y="1566888"/>
            <a:ext cx="7226424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>
                <a:latin typeface="Gothic720 BT" panose="020C0603020203020204" pitchFamily="34" charset="0"/>
              </a:rPr>
              <a:t>OBLIGACIONES DE ASPIRANTES A CANDIDATURA INDEPENDIENTE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71C051-FBF6-F030-3B47-4800A53F2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15197"/>
              </p:ext>
            </p:extLst>
          </p:nvPr>
        </p:nvGraphicFramePr>
        <p:xfrm>
          <a:off x="685799" y="2162848"/>
          <a:ext cx="7934417" cy="2708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783">
                  <a:extLst>
                    <a:ext uri="{9D8B030D-6E8A-4147-A177-3AD203B41FA5}">
                      <a16:colId xmlns:a16="http://schemas.microsoft.com/office/drawing/2014/main" val="62272770"/>
                    </a:ext>
                  </a:extLst>
                </a:gridCol>
                <a:gridCol w="3933634">
                  <a:extLst>
                    <a:ext uri="{9D8B030D-6E8A-4147-A177-3AD203B41FA5}">
                      <a16:colId xmlns:a16="http://schemas.microsoft.com/office/drawing/2014/main" val="3487457506"/>
                    </a:ext>
                  </a:extLst>
                </a:gridCol>
              </a:tblGrid>
              <a:tr h="34280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INE</a:t>
                      </a:r>
                    </a:p>
                    <a:p>
                      <a:pPr algn="ctr"/>
                      <a:r>
                        <a:rPr lang="es-MX" sz="1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INSTITUTO NACIONAL ELECTORAL</a:t>
                      </a:r>
                      <a:endParaRPr lang="es-MX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Gothic720 BT" panose="020C06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IEEQ </a:t>
                      </a:r>
                    </a:p>
                    <a:p>
                      <a:pPr algn="ctr"/>
                      <a:r>
                        <a:rPr lang="es-MX" sz="1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INSTITUTO ELECTORAL DEL ESTADO DE QUERÉTARO</a:t>
                      </a:r>
                      <a:endParaRPr lang="es-MX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Gothic720 BT" panose="020C0603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814875"/>
                  </a:ext>
                </a:extLst>
              </a:tr>
              <a:tr h="2190503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  <a:tabLst>
                          <a:tab pos="2689225" algn="l"/>
                        </a:tabLst>
                      </a:pPr>
                      <a:endParaRPr lang="es-MX" sz="15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Alta en Sistema Integral de Fiscalización SIF.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Presentar informes </a:t>
                      </a:r>
                      <a:r>
                        <a:rPr lang="es-ES" sz="1500" dirty="0"/>
                        <a:t>sobre el origen y destino de sus recursos, así como su empleo y aplicación.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ES" sz="1500" dirty="0"/>
                        <a:t>Atender requerimientos del INE.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500" dirty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/>
                        <a:t>Atender requerimientos y notificaciones del IEEQ.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b="1" dirty="0"/>
                        <a:t>En su momento, proceder a la disolución y liquidación de la asociación civil, o cambio de su objeto social y atender el seguimiento que la UTF hace al respecto.</a:t>
                      </a:r>
                      <a:endParaRPr lang="es-MX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3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0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820AC33F-3245-3B0A-96F7-36BD94ED2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633206" y="1616878"/>
            <a:ext cx="628835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500" b="1" dirty="0">
                <a:solidFill>
                  <a:srgbClr val="4F4F5B"/>
                </a:solidFill>
                <a:latin typeface="Gothic720 BT" panose="020C0603020203020204" pitchFamily="34" charset="0"/>
              </a:rPr>
              <a:t>Conforme al artículo 182 del Reglamento de Fiscalización del IEEQ, </a:t>
            </a:r>
            <a:r>
              <a:rPr lang="es-MX" sz="1500" b="1" dirty="0">
                <a:solidFill>
                  <a:srgbClr val="4F4F5B"/>
                </a:solidFill>
                <a:latin typeface="Gothic720 BT" panose="020C0603020203020204" pitchFamily="34" charset="0"/>
              </a:rPr>
              <a:t>corresponde en el ámbito local a la UTF (IEEQ):</a:t>
            </a:r>
          </a:p>
          <a:p>
            <a:pPr algn="just"/>
            <a:endParaRPr lang="es-MX" sz="16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r>
              <a:rPr lang="es-MX" sz="1500" dirty="0">
                <a:solidFill>
                  <a:srgbClr val="A349A3"/>
                </a:solidFill>
                <a:latin typeface="Gothic720 Lt BT" panose="020C0403020203020204" pitchFamily="34" charset="0"/>
              </a:rPr>
              <a:t>Dar </a:t>
            </a:r>
            <a:r>
              <a:rPr lang="es-ES" sz="1500" dirty="0">
                <a:solidFill>
                  <a:srgbClr val="A349A3"/>
                </a:solidFill>
                <a:latin typeface="Gothic720 Lt BT" panose="020C0403020203020204" pitchFamily="34" charset="0"/>
              </a:rPr>
              <a:t>seguimiento a </a:t>
            </a:r>
            <a:r>
              <a:rPr lang="es-ES" sz="15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la disolución y liquidación de las asociaciones civiles</a:t>
            </a:r>
            <a:r>
              <a:rPr lang="es-ES" sz="1500" dirty="0">
                <a:solidFill>
                  <a:srgbClr val="A349A3"/>
                </a:solidFill>
                <a:latin typeface="Gothic720 Lt BT" panose="020C0403020203020204" pitchFamily="34" charset="0"/>
              </a:rPr>
              <a:t>, una vez que la persona interesada concluya su participación en el procedimiento de registro de candidaturas independientes, de acuerdo con lo siguiente:</a:t>
            </a:r>
          </a:p>
          <a:p>
            <a:pPr algn="just"/>
            <a:endParaRPr lang="es-ES" sz="1600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Del Solicitante: </a:t>
            </a:r>
            <a:r>
              <a:rPr lang="es-ES" sz="1400" dirty="0">
                <a:solidFill>
                  <a:srgbClr val="A349A3"/>
                </a:solidFill>
                <a:latin typeface="Gothic720 Lt BT" panose="020C0403020203020204" pitchFamily="34" charset="0"/>
              </a:rPr>
              <a:t>Una vez que se determine que no obtuvo la calidad de aspirante.</a:t>
            </a:r>
          </a:p>
          <a:p>
            <a:pPr algn="just"/>
            <a:endParaRPr lang="es-ES" sz="1600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Del Aspirante: </a:t>
            </a:r>
            <a:r>
              <a:rPr lang="es-ES" dirty="0">
                <a:solidFill>
                  <a:srgbClr val="4F4F5B"/>
                </a:solidFill>
                <a:latin typeface="Gothic720 Lt BT" panose="020C0403020203020204" pitchFamily="34" charset="0"/>
              </a:rPr>
              <a:t>Una vez que se determine que no obtuvo el derecho a registrarse en candidatura independiente.</a:t>
            </a:r>
          </a:p>
          <a:p>
            <a:pPr algn="just"/>
            <a:endParaRPr lang="es-ES" sz="1600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De la candidatura independiente: </a:t>
            </a:r>
            <a:r>
              <a:rPr lang="es-ES" sz="1400" dirty="0">
                <a:solidFill>
                  <a:srgbClr val="A349A3"/>
                </a:solidFill>
                <a:latin typeface="Gothic720 Lt BT" panose="020C0403020203020204" pitchFamily="34" charset="0"/>
              </a:rPr>
              <a:t>Una vez que concluya la jornada electoral. </a:t>
            </a:r>
            <a:endParaRPr lang="es-ES" sz="16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331DDB-5225-43B2-FD21-DA5879F59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78" y="2181899"/>
            <a:ext cx="1364674" cy="28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754</TotalTime>
  <Words>1840</Words>
  <Application>Microsoft Office PowerPoint</Application>
  <PresentationFormat>Presentación en pantalla (4:3)</PresentationFormat>
  <Paragraphs>232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Gothic720 BT</vt:lpstr>
      <vt:lpstr>Gothic720 Lt BT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Rios Oviedo</dc:creator>
  <cp:lastModifiedBy>Miguel Sergio Leroy Lopez GonzAlez</cp:lastModifiedBy>
  <cp:revision>57</cp:revision>
  <dcterms:created xsi:type="dcterms:W3CDTF">2024-01-05T14:53:33Z</dcterms:created>
  <dcterms:modified xsi:type="dcterms:W3CDTF">2024-01-11T21:49:27Z</dcterms:modified>
</cp:coreProperties>
</file>